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289" r:id="rId6"/>
    <p:sldId id="392" r:id="rId7"/>
    <p:sldId id="396" r:id="rId8"/>
    <p:sldId id="398" r:id="rId9"/>
    <p:sldId id="399" r:id="rId10"/>
    <p:sldId id="400" r:id="rId11"/>
    <p:sldId id="401" r:id="rId12"/>
    <p:sldId id="296" r:id="rId13"/>
    <p:sldId id="29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72" autoAdjust="0"/>
  </p:normalViewPr>
  <p:slideViewPr>
    <p:cSldViewPr snapToGrid="0" snapToObjects="1">
      <p:cViewPr varScale="1">
        <p:scale>
          <a:sx n="130" d="100"/>
          <a:sy n="130" d="100"/>
        </p:scale>
        <p:origin x="-10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2 – Using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822325"/>
            <a:ext cx="9134475" cy="5154613"/>
          </a:xfrm>
        </p:spPr>
        <p:txBody>
          <a:bodyPr/>
          <a:lstStyle/>
          <a:p>
            <a:r>
              <a:rPr lang="en-US" dirty="0" smtClean="0"/>
              <a:t>A test program verifies that methods behave as expected.</a:t>
            </a:r>
          </a:p>
          <a:p>
            <a:r>
              <a:rPr lang="en-US" dirty="0" smtClean="0"/>
              <a:t>Steps in writing a tester class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Provide a tester class.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Supply a 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main</a:t>
            </a:r>
            <a:r>
              <a:rPr lang="en-US" sz="2000" dirty="0" smtClean="0"/>
              <a:t> method.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Inside the 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main</a:t>
            </a:r>
            <a:r>
              <a:rPr lang="en-US" sz="2000" dirty="0" smtClean="0"/>
              <a:t> method, construct one or more objects.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Apply methods to the objects.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Display the results of the method calls.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Display the values that you expect to get. </a:t>
            </a: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6"/>
    </mc:Choice>
    <mc:Fallback xmlns="">
      <p:transition spd="slow" advTm="30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822325"/>
            <a:ext cx="9134475" cy="5154613"/>
          </a:xfrm>
        </p:spPr>
        <p:txBody>
          <a:bodyPr/>
          <a:lstStyle/>
          <a:p>
            <a:r>
              <a:rPr lang="en-US" dirty="0" smtClean="0"/>
              <a:t>Code to test the behavior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translate</a:t>
            </a:r>
            <a:r>
              <a:rPr lang="en-US" dirty="0" smtClean="0"/>
              <a:t> method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 box = new Rectangle(5, 10, 20, 30); // Move the rectangle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box.translate(15, 25); // Print information about the moved rectangle</a:t>
            </a:r>
          </a:p>
          <a:p>
            <a:pPr lvl="1"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System.out.print("x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");</a:t>
            </a:r>
          </a:p>
          <a:p>
            <a:pPr lvl="1"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System.out.println(box.getX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());</a:t>
            </a:r>
          </a:p>
          <a:p>
            <a:pPr lvl="1"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System.out.println("Expected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20");</a:t>
            </a:r>
          </a:p>
          <a:p>
            <a:r>
              <a:rPr lang="en-US" dirty="0" smtClean="0"/>
              <a:t>Place the code inside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main</a:t>
            </a:r>
            <a:r>
              <a:rPr lang="en-US" dirty="0" smtClean="0"/>
              <a:t> method of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MoveTester</a:t>
            </a:r>
            <a:r>
              <a:rPr lang="en-US" dirty="0" smtClean="0"/>
              <a:t> class.</a:t>
            </a:r>
          </a:p>
          <a:p>
            <a:r>
              <a:rPr lang="en-US" dirty="0" smtClean="0"/>
              <a:t>Determining the expected result in advance is an important part of testing.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05"/>
    </mc:Choice>
    <mc:Fallback xmlns="">
      <p:transition spd="slow" advTm="71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37" x="4219575" y="1501775"/>
          <p14:tracePt t="10463" x="4206875" y="1501775"/>
          <p14:tracePt t="10479" x="4192588" y="1508125"/>
          <p14:tracePt t="10487" x="4167188" y="1516063"/>
          <p14:tracePt t="10503" x="4148138" y="1516063"/>
          <p14:tracePt t="10519" x="4121150" y="1522413"/>
          <p14:tracePt t="10535" x="4089400" y="1528763"/>
          <p14:tracePt t="10551" x="4056063" y="1535113"/>
          <p14:tracePt t="10567" x="3997325" y="1535113"/>
          <p14:tracePt t="10591" x="3957638" y="1535113"/>
          <p14:tracePt t="10600" x="3919538" y="1535113"/>
          <p14:tracePt t="10623" x="3879850" y="1535113"/>
          <p14:tracePt t="10634" x="3846513" y="1535113"/>
          <p14:tracePt t="10651" x="3821113" y="1535113"/>
          <p14:tracePt t="10671" x="3802063" y="1535113"/>
          <p14:tracePt t="10687" x="3781425" y="1535113"/>
          <p14:tracePt t="10703" x="3768725" y="1535113"/>
          <p14:tracePt t="10718" x="3756025" y="1535113"/>
          <p14:tracePt t="11055" x="3768725" y="1535113"/>
          <p14:tracePt t="11063" x="3787775" y="1535113"/>
          <p14:tracePt t="11071" x="3846513" y="1535113"/>
          <p14:tracePt t="11084" x="3898900" y="1535113"/>
          <p14:tracePt t="11100" x="3978275" y="1547813"/>
          <p14:tracePt t="11117" x="4043363" y="1547813"/>
          <p14:tracePt t="11134" x="4108450" y="1560513"/>
          <p14:tracePt t="11150" x="4140200" y="1566863"/>
          <p14:tracePt t="11167" x="4198938" y="1566863"/>
          <p14:tracePt t="11183" x="4232275" y="1566863"/>
          <p14:tracePt t="11200" x="4271963" y="1566863"/>
          <p14:tracePt t="11217" x="4303713" y="1566863"/>
          <p14:tracePt t="11233" x="4337050" y="1566863"/>
          <p14:tracePt t="11250" x="4356100" y="1566863"/>
          <p14:tracePt t="11267" x="4368800" y="1566863"/>
          <p14:tracePt t="11283" x="4383088" y="1566863"/>
          <p14:tracePt t="11300" x="4395788" y="1566863"/>
          <p14:tracePt t="11317" x="4421188" y="1574800"/>
          <p14:tracePt t="11333" x="4435475" y="1574800"/>
          <p14:tracePt t="11350" x="4448175" y="1574800"/>
          <p14:tracePt t="11367" x="4460875" y="1574800"/>
          <p14:tracePt t="11383" x="4467225" y="1574800"/>
          <p14:tracePt t="13623" x="4467225" y="1581150"/>
          <p14:tracePt t="13799" x="4460875" y="1581150"/>
          <p14:tracePt t="13815" x="4448175" y="1581150"/>
          <p14:tracePt t="13823" x="4441825" y="1587500"/>
          <p14:tracePt t="13823" x="4435475" y="1587500"/>
          <p14:tracePt t="13833" x="4421188" y="1587500"/>
          <p14:tracePt t="13853" x="4395788" y="1587500"/>
          <p14:tracePt t="13866" x="4362450" y="1593850"/>
          <p14:tracePt t="13882" x="4318000" y="1593850"/>
          <p14:tracePt t="13900" x="4271963" y="1593850"/>
          <p14:tracePt t="13916" x="4213225" y="1606550"/>
          <p14:tracePt t="13932" x="4133850" y="1625600"/>
          <p14:tracePt t="13949" x="4095750" y="1633538"/>
          <p14:tracePt t="13966" x="4010025" y="1646238"/>
          <p14:tracePt t="13982" x="3938588" y="1665288"/>
          <p14:tracePt t="13982" x="3892550" y="1677988"/>
          <p14:tracePt t="13999" x="3787775" y="1692275"/>
          <p14:tracePt t="14016" x="3697288" y="1698625"/>
          <p14:tracePt t="14032" x="3598863" y="1698625"/>
          <p14:tracePt t="14049" x="3513138" y="1698625"/>
          <p14:tracePt t="14066" x="3395663" y="1698625"/>
          <p14:tracePt t="14082" x="3265488" y="1698625"/>
          <p14:tracePt t="14099" x="3122613" y="1704975"/>
          <p14:tracePt t="14115" x="2952750" y="1711325"/>
          <p14:tracePt t="14132" x="2789238" y="1724025"/>
          <p14:tracePt t="14149" x="2598738" y="1736725"/>
          <p14:tracePt t="14165" x="2422525" y="1751013"/>
          <p14:tracePt t="14182" x="2141538" y="1763713"/>
          <p14:tracePt t="14199" x="1998663" y="1770063"/>
          <p14:tracePt t="14215" x="1874838" y="1770063"/>
          <p14:tracePt t="14232" x="1776413" y="1776413"/>
          <p14:tracePt t="14249" x="1698625" y="1782763"/>
          <p14:tracePt t="14265" x="1639888" y="1782763"/>
          <p14:tracePt t="14282" x="1606550" y="1782763"/>
          <p14:tracePt t="14299" x="1581150" y="1782763"/>
          <p14:tracePt t="14315" x="1560513" y="1782763"/>
          <p14:tracePt t="14332" x="1535113" y="1782763"/>
          <p14:tracePt t="14349" x="1522413" y="1782763"/>
          <p14:tracePt t="14615" x="1528763" y="1782763"/>
          <p14:tracePt t="14623" x="1541463" y="1782763"/>
          <p14:tracePt t="14632" x="1554163" y="1782763"/>
          <p14:tracePt t="14639" x="1600200" y="1782763"/>
          <p14:tracePt t="14649" x="1665288" y="1782763"/>
          <p14:tracePt t="14665" x="1736725" y="1789113"/>
          <p14:tracePt t="14682" x="1828800" y="1795463"/>
          <p14:tracePt t="14699" x="1906588" y="1803400"/>
          <p14:tracePt t="14715" x="1985963" y="1809750"/>
          <p14:tracePt t="14732" x="2051050" y="1809750"/>
          <p14:tracePt t="14749" x="2116138" y="1809750"/>
          <p14:tracePt t="14765" x="2162175" y="1809750"/>
          <p14:tracePt t="14782" x="2208213" y="1809750"/>
          <p14:tracePt t="14799" x="2260600" y="1809750"/>
          <p14:tracePt t="14815" x="2292350" y="1809750"/>
          <p14:tracePt t="14832" x="2319338" y="1809750"/>
          <p14:tracePt t="14849" x="2332038" y="1809750"/>
          <p14:tracePt t="14865" x="2338388" y="1809750"/>
          <p14:tracePt t="15015" x="2332038" y="1809750"/>
          <p14:tracePt t="15027" x="2325688" y="1809750"/>
          <p14:tracePt t="15031" x="2319338" y="1809750"/>
          <p14:tracePt t="15039" x="2305050" y="1816100"/>
          <p14:tracePt t="15049" x="2273300" y="1822450"/>
          <p14:tracePt t="15065" x="2227263" y="1828800"/>
          <p14:tracePt t="15082" x="2174875" y="1828800"/>
          <p14:tracePt t="15098" x="2122488" y="1828800"/>
          <p14:tracePt t="15115" x="2076450" y="1828800"/>
          <p14:tracePt t="15132" x="2038350" y="1828800"/>
          <p14:tracePt t="15149" x="2024063" y="1828800"/>
          <p14:tracePt t="15165" x="2017713" y="1828800"/>
          <p14:tracePt t="15287" x="2024063" y="1828800"/>
          <p14:tracePt t="15295" x="2044700" y="1828800"/>
          <p14:tracePt t="15303" x="2070100" y="1828800"/>
          <p14:tracePt t="15303" x="2109788" y="1828800"/>
          <p14:tracePt t="15319" x="2155825" y="1828800"/>
          <p14:tracePt t="15327" x="2208213" y="1828800"/>
          <p14:tracePt t="15335" x="2311400" y="1828800"/>
          <p14:tracePt t="15348" x="2403475" y="1828800"/>
          <p14:tracePt t="15365" x="2462213" y="1828800"/>
          <p14:tracePt t="15382" x="2501900" y="1828800"/>
          <p14:tracePt t="15479" x="2495550" y="1828800"/>
          <p14:tracePt t="15487" x="2489200" y="1828800"/>
          <p14:tracePt t="15495" x="2481263" y="1835150"/>
          <p14:tracePt t="15515" x="2462213" y="1835150"/>
          <p14:tracePt t="15515" x="2436813" y="1841500"/>
          <p14:tracePt t="15532" x="2416175" y="1847850"/>
          <p14:tracePt t="15548" x="2378075" y="1847850"/>
          <p14:tracePt t="15565" x="2344738" y="1847850"/>
          <p14:tracePt t="15582" x="2305050" y="1847850"/>
          <p14:tracePt t="15598" x="2252663" y="1847850"/>
          <p14:tracePt t="15615" x="2239963" y="1847850"/>
          <p14:tracePt t="15632" x="2233613" y="1847850"/>
          <p14:tracePt t="15815" x="2239963" y="1847850"/>
          <p14:tracePt t="15831" x="2246313" y="1847850"/>
          <p14:tracePt t="15833" x="2266950" y="1847850"/>
          <p14:tracePt t="15848" x="2279650" y="1847850"/>
          <p14:tracePt t="15865" x="2292350" y="1847850"/>
          <p14:tracePt t="15882" x="2305050" y="1847850"/>
          <p14:tracePt t="15898" x="2319338" y="1847850"/>
          <p14:tracePt t="15916" x="2332038" y="1847850"/>
          <p14:tracePt t="15932" x="2338388" y="1847850"/>
          <p14:tracePt t="15983" x="2344738" y="1847850"/>
          <p14:tracePt t="16015" x="2351088" y="1847850"/>
          <p14:tracePt t="16023" x="2357438" y="1847850"/>
          <p14:tracePt t="16695" x="2363788" y="1847850"/>
          <p14:tracePt t="16703" x="2422525" y="1847850"/>
          <p14:tracePt t="16719" x="2449513" y="1847850"/>
          <p14:tracePt t="16731" x="2474913" y="1847850"/>
          <p14:tracePt t="16731" x="2514600" y="1847850"/>
          <p14:tracePt t="16748" x="2560638" y="1847850"/>
          <p14:tracePt t="16765" x="2586038" y="1847850"/>
          <p14:tracePt t="16781" x="2592388" y="1847850"/>
          <p14:tracePt t="16863" x="2598738" y="1847850"/>
          <p14:tracePt t="16871" x="2619375" y="1847850"/>
          <p14:tracePt t="16887" x="2644775" y="1847850"/>
          <p14:tracePt t="16903" x="2665413" y="1854200"/>
          <p14:tracePt t="16915" x="2684463" y="1854200"/>
          <p14:tracePt t="16919" x="2703513" y="1862138"/>
          <p14:tracePt t="16931" x="2736850" y="1862138"/>
          <p14:tracePt t="16948" x="2749550" y="1862138"/>
          <p14:tracePt t="17135" x="2755900" y="1862138"/>
          <p14:tracePt t="17175" x="2762250" y="1862138"/>
          <p14:tracePt t="17191" x="2776538" y="1862138"/>
          <p14:tracePt t="17199" x="2782888" y="1862138"/>
          <p14:tracePt t="17214" x="2789238" y="1862138"/>
          <p14:tracePt t="17215" x="2808288" y="1862138"/>
          <p14:tracePt t="17231" x="2827338" y="1862138"/>
          <p14:tracePt t="17248" x="2841625" y="1862138"/>
          <p14:tracePt t="17264" x="2860675" y="1862138"/>
          <p14:tracePt t="17281" x="2867025" y="1862138"/>
          <p14:tracePt t="17298" x="2879725" y="1862138"/>
          <p14:tracePt t="17314" x="2900363" y="1862138"/>
          <p14:tracePt t="17331" x="2913063" y="1862138"/>
          <p14:tracePt t="17348" x="2925763" y="1862138"/>
          <p14:tracePt t="17364" x="2932113" y="1862138"/>
          <p14:tracePt t="17381" x="2938463" y="1862138"/>
          <p14:tracePt t="17398" x="2952750" y="1862138"/>
          <p14:tracePt t="17439" x="2959100" y="1862138"/>
          <p14:tracePt t="17463" x="2965450" y="1862138"/>
          <p14:tracePt t="17480" x="2971800" y="1862138"/>
          <p14:tracePt t="17487" x="2971800" y="1868488"/>
          <p14:tracePt t="17495" x="2978150" y="1868488"/>
          <p14:tracePt t="17503" x="2990850" y="1868488"/>
          <p14:tracePt t="17543" x="2997200" y="1868488"/>
          <p14:tracePt t="19327" x="2997200" y="1874838"/>
          <p14:tracePt t="19343" x="2984500" y="1874838"/>
          <p14:tracePt t="19351" x="2978150" y="1874838"/>
          <p14:tracePt t="19364" x="2971800" y="1874838"/>
          <p14:tracePt t="19364" x="2952750" y="1874838"/>
          <p14:tracePt t="19380" x="2938463" y="1881188"/>
          <p14:tracePt t="19397" x="2906713" y="1881188"/>
          <p14:tracePt t="19414" x="2827338" y="1881188"/>
          <p14:tracePt t="19430" x="2644775" y="1881188"/>
          <p14:tracePt t="19447" x="2501900" y="1881188"/>
          <p14:tracePt t="19464" x="2370138" y="1881188"/>
          <p14:tracePt t="19480" x="2239963" y="1881188"/>
          <p14:tracePt t="19497" x="2128838" y="1887538"/>
          <p14:tracePt t="19514" x="2024063" y="1887538"/>
          <p14:tracePt t="19530" x="1933575" y="1887538"/>
          <p14:tracePt t="19547" x="1874838" y="1887538"/>
          <p14:tracePt t="19563" x="1822450" y="1893888"/>
          <p14:tracePt t="19580" x="1782763" y="1893888"/>
          <p14:tracePt t="19597" x="1751013" y="1900238"/>
          <p14:tracePt t="19613" x="1736725" y="1906588"/>
          <p14:tracePt t="19630" x="1724025" y="1900238"/>
          <p14:tracePt t="19647" x="1711325" y="1906588"/>
          <p14:tracePt t="19664" x="1704975" y="1912938"/>
          <p14:tracePt t="19680" x="1698625" y="1920875"/>
          <p14:tracePt t="19697" x="1698625" y="1927225"/>
          <p14:tracePt t="19713" x="1698625" y="1933575"/>
          <p14:tracePt t="19730" x="1698625" y="1939925"/>
          <p14:tracePt t="19747" x="1692275" y="1958975"/>
          <p14:tracePt t="19763" x="1692275" y="1979613"/>
          <p14:tracePt t="19780" x="1692275" y="1992313"/>
          <p14:tracePt t="19797" x="1692275" y="1998663"/>
          <p14:tracePt t="19813" x="1692275" y="2005013"/>
          <p14:tracePt t="19830" x="1692275" y="2011363"/>
          <p14:tracePt t="19847" x="1692275" y="2024063"/>
          <p14:tracePt t="19863" x="1692275" y="2044700"/>
          <p14:tracePt t="19880" x="1704975" y="2063750"/>
          <p14:tracePt t="19897" x="1717675" y="2082800"/>
          <p14:tracePt t="19914" x="1736725" y="2103438"/>
          <p14:tracePt t="19930" x="1776413" y="2116138"/>
          <p14:tracePt t="19947" x="1847850" y="2141538"/>
          <p14:tracePt t="19964" x="1939925" y="2168525"/>
          <p14:tracePt t="19980" x="2044700" y="2174875"/>
          <p14:tracePt t="19997" x="2141538" y="2174875"/>
          <p14:tracePt t="20013" x="2246313" y="2174875"/>
          <p14:tracePt t="20030" x="2378075" y="2174875"/>
          <p14:tracePt t="20047" x="2443163" y="2174875"/>
          <p14:tracePt t="20063" x="2481263" y="2174875"/>
          <p14:tracePt t="20080" x="2520950" y="2168525"/>
          <p14:tracePt t="20097" x="2533650" y="2168525"/>
          <p14:tracePt t="20113" x="2540000" y="2168525"/>
          <p14:tracePt t="21215" x="2554288" y="2168525"/>
          <p14:tracePt t="21223" x="2579688" y="2174875"/>
          <p14:tracePt t="21234" x="2598738" y="2181225"/>
          <p14:tracePt t="21239" x="2619375" y="2181225"/>
          <p14:tracePt t="21246" x="2697163" y="2201863"/>
          <p14:tracePt t="21263" x="2768600" y="2227263"/>
          <p14:tracePt t="21279" x="2827338" y="2246313"/>
          <p14:tracePt t="21296" x="2854325" y="2252663"/>
          <p14:tracePt t="21313" x="2887663" y="2266950"/>
          <p14:tracePt t="21329" x="2913063" y="2279650"/>
          <p14:tracePt t="21346" x="2925763" y="2279650"/>
          <p14:tracePt t="21363" x="2925763" y="2286000"/>
          <p14:tracePt t="21463" x="2925763" y="2292350"/>
          <p14:tracePt t="21471" x="2913063" y="2292350"/>
          <p14:tracePt t="21484" x="2906713" y="2305050"/>
          <p14:tracePt t="21484" x="2887663" y="2325688"/>
          <p14:tracePt t="21496" x="2841625" y="2351088"/>
          <p14:tracePt t="21513" x="2801938" y="2378075"/>
          <p14:tracePt t="21530" x="2743200" y="2397125"/>
          <p14:tracePt t="21547" x="2697163" y="2416175"/>
          <p14:tracePt t="21563" x="2678113" y="2430463"/>
          <p14:tracePt t="21579" x="2671763" y="2430463"/>
          <p14:tracePt t="21679" x="2684463" y="2430463"/>
          <p14:tracePt t="21687" x="2709863" y="2430463"/>
          <p14:tracePt t="21695" x="2743200" y="2430463"/>
          <p14:tracePt t="21703" x="2841625" y="2430463"/>
          <p14:tracePt t="21713" x="2978150" y="2430463"/>
          <p14:tracePt t="21729" x="3141663" y="2443163"/>
          <p14:tracePt t="21746" x="3344863" y="2443163"/>
          <p14:tracePt t="21763" x="3521075" y="2462213"/>
          <p14:tracePt t="21779" x="3644900" y="2481263"/>
          <p14:tracePt t="21796" x="3722688" y="2489200"/>
          <p14:tracePt t="21813" x="3762375" y="2495550"/>
          <p14:tracePt t="22063" x="3762375" y="2489200"/>
          <p14:tracePt t="22071" x="3775075" y="2481263"/>
          <p14:tracePt t="22079" x="3787775" y="2481263"/>
          <p14:tracePt t="22080" x="3840163" y="2474913"/>
          <p14:tracePt t="22096" x="3919538" y="2468563"/>
          <p14:tracePt t="22113" x="4022725" y="2449513"/>
          <p14:tracePt t="22129" x="4148138" y="2436813"/>
          <p14:tracePt t="22146" x="4251325" y="2409825"/>
          <p14:tracePt t="22162" x="4343400" y="2390775"/>
          <p14:tracePt t="22179" x="4389438" y="2378075"/>
          <p14:tracePt t="22196" x="4414838" y="2357438"/>
          <p14:tracePt t="22212" x="4427538" y="2344738"/>
          <p14:tracePt t="22229" x="4441825" y="2325688"/>
          <p14:tracePt t="22246" x="4460875" y="2298700"/>
          <p14:tracePt t="22262" x="4473575" y="2273300"/>
          <p14:tracePt t="22279" x="4473575" y="2246313"/>
          <p14:tracePt t="22296" x="4479925" y="2227263"/>
          <p14:tracePt t="22312" x="4479925" y="2193925"/>
          <p14:tracePt t="22329" x="4467225" y="2174875"/>
          <p14:tracePt t="22346" x="4454525" y="2141538"/>
          <p14:tracePt t="22362" x="4414838" y="2103438"/>
          <p14:tracePt t="22379" x="4368800" y="2063750"/>
          <p14:tracePt t="22396" x="4303713" y="2038350"/>
          <p14:tracePt t="22412" x="4219575" y="2011363"/>
          <p14:tracePt t="22429" x="4102100" y="1992313"/>
          <p14:tracePt t="22446" x="3978275" y="1965325"/>
          <p14:tracePt t="22462" x="3802063" y="1933575"/>
          <p14:tracePt t="22479" x="3709988" y="1920875"/>
          <p14:tracePt t="22496" x="3611563" y="1912938"/>
          <p14:tracePt t="22512" x="3513138" y="1906588"/>
          <p14:tracePt t="22529" x="3429000" y="1906588"/>
          <p14:tracePt t="22546" x="3330575" y="1906588"/>
          <p14:tracePt t="22562" x="3233738" y="1906588"/>
          <p14:tracePt t="22579" x="3154363" y="1906588"/>
          <p14:tracePt t="22596" x="3082925" y="1912938"/>
          <p14:tracePt t="22612" x="3011488" y="1927225"/>
          <p14:tracePt t="22629" x="2938463" y="1946275"/>
          <p14:tracePt t="22646" x="2894013" y="1958975"/>
          <p14:tracePt t="22662" x="2814638" y="1998663"/>
          <p14:tracePt t="22679" x="2755900" y="2032000"/>
          <p14:tracePt t="22695" x="2709863" y="2057400"/>
          <p14:tracePt t="22712" x="2690813" y="2082800"/>
          <p14:tracePt t="22729" x="2678113" y="2097088"/>
          <p14:tracePt t="22746" x="2665413" y="2109788"/>
          <p14:tracePt t="22762" x="2659063" y="2128838"/>
          <p14:tracePt t="22779" x="2659063" y="2149475"/>
          <p14:tracePt t="22795" x="2659063" y="2174875"/>
          <p14:tracePt t="22812" x="2659063" y="2201863"/>
          <p14:tracePt t="22829" x="2665413" y="2214563"/>
          <p14:tracePt t="22845" x="2671763" y="2227263"/>
          <p14:tracePt t="22862" x="2709863" y="2266950"/>
          <p14:tracePt t="22879" x="2749550" y="2298700"/>
          <p14:tracePt t="22895" x="2808288" y="2311400"/>
          <p14:tracePt t="22912" x="2894013" y="2344738"/>
          <p14:tracePt t="22929" x="2990850" y="2357438"/>
          <p14:tracePt t="22946" x="3089275" y="2370138"/>
          <p14:tracePt t="22963" x="3181350" y="2384425"/>
          <p14:tracePt t="22980" x="3292475" y="2390775"/>
          <p14:tracePt t="22996" x="3416300" y="2390775"/>
          <p14:tracePt t="23013" x="3527425" y="2390775"/>
          <p14:tracePt t="23030" x="3632200" y="2390775"/>
          <p14:tracePt t="23046" x="3735388" y="2390775"/>
          <p14:tracePt t="23063" x="3873500" y="2390775"/>
          <p14:tracePt t="23080" x="3938588" y="2390775"/>
          <p14:tracePt t="23096" x="3990975" y="2390775"/>
          <p14:tracePt t="23113" x="4003675" y="2390775"/>
          <p14:tracePt t="25327" x="3984625" y="2390775"/>
          <p14:tracePt t="25335" x="3957638" y="2390775"/>
          <p14:tracePt t="25338" x="3925888" y="2390775"/>
          <p14:tracePt t="25346" x="3827463" y="2390775"/>
          <p14:tracePt t="25362" x="3697288" y="2378075"/>
          <p14:tracePt t="25379" x="3573463" y="2378075"/>
          <p14:tracePt t="25396" x="3422650" y="2370138"/>
          <p14:tracePt t="25412" x="3292475" y="2370138"/>
          <p14:tracePt t="25429" x="3187700" y="2370138"/>
          <p14:tracePt t="25445" x="3095625" y="2370138"/>
          <p14:tracePt t="25462" x="3043238" y="2370138"/>
          <p14:tracePt t="25479" x="3017838" y="2370138"/>
          <p14:tracePt t="25695" x="3024188" y="2370138"/>
          <p14:tracePt t="25701" x="3030538" y="2370138"/>
          <p14:tracePt t="25712" x="3043238" y="2370138"/>
          <p14:tracePt t="25712" x="3082925" y="2370138"/>
          <p14:tracePt t="25729" x="3135313" y="2370138"/>
          <p14:tracePt t="25745" x="3200400" y="2370138"/>
          <p14:tracePt t="25762" x="3278188" y="2370138"/>
          <p14:tracePt t="25779" x="3357563" y="2370138"/>
          <p14:tracePt t="25795" x="3462338" y="2370138"/>
          <p14:tracePt t="25812" x="3540125" y="2370138"/>
          <p14:tracePt t="25829" x="3611563" y="2370138"/>
          <p14:tracePt t="25845" x="3676650" y="2370138"/>
          <p14:tracePt t="25862" x="3729038" y="2378075"/>
          <p14:tracePt t="25879" x="3781425" y="2378075"/>
          <p14:tracePt t="25895" x="3852863" y="2378075"/>
          <p14:tracePt t="25913" x="3873500" y="2378075"/>
          <p14:tracePt t="25929" x="3892550" y="2378075"/>
          <p14:tracePt t="25945" x="3905250" y="2378075"/>
          <p14:tracePt t="26111" x="3898900" y="2378075"/>
          <p14:tracePt t="26119" x="3892550" y="2378075"/>
          <p14:tracePt t="26135" x="3886200" y="2378075"/>
          <p14:tracePt t="26145" x="3879850" y="2378075"/>
          <p14:tracePt t="26151" x="3852863" y="2390775"/>
          <p14:tracePt t="26163" x="3833813" y="2390775"/>
          <p14:tracePt t="26178" x="3787775" y="2397125"/>
          <p14:tracePt t="26195" x="3741738" y="2403475"/>
          <p14:tracePt t="26212" x="3676650" y="2409825"/>
          <p14:tracePt t="26228" x="3617913" y="2409825"/>
          <p14:tracePt t="26245" x="3579813" y="2409825"/>
          <p14:tracePt t="26262" x="3540125" y="2409825"/>
          <p14:tracePt t="26278" x="3527425" y="2409825"/>
          <p14:tracePt t="26295" x="3513138" y="2409825"/>
          <p14:tracePt t="26312" x="3506788" y="2409825"/>
          <p14:tracePt t="26487" x="3513138" y="2409825"/>
          <p14:tracePt t="26503" x="3533775" y="2409825"/>
          <p14:tracePt t="26511" x="3552825" y="2409825"/>
          <p14:tracePt t="26528" x="3598863" y="2409825"/>
          <p14:tracePt t="26529" x="3651250" y="2409825"/>
          <p14:tracePt t="26545" x="3709988" y="2416175"/>
          <p14:tracePt t="26562" x="3749675" y="2416175"/>
          <p14:tracePt t="26578" x="3768725" y="2416175"/>
          <p14:tracePt t="26595" x="3781425" y="2416175"/>
          <p14:tracePt t="27375" x="3775075" y="2416175"/>
          <p14:tracePt t="27383" x="3768725" y="2416175"/>
          <p14:tracePt t="27399" x="3762375" y="2416175"/>
          <p14:tracePt t="27412" x="3749675" y="2416175"/>
          <p14:tracePt t="27415" x="3729038" y="2416175"/>
          <p14:tracePt t="27428" x="3676650" y="2416175"/>
          <p14:tracePt t="27445" x="3632200" y="2416175"/>
          <p14:tracePt t="27461" x="3598863" y="2416175"/>
          <p14:tracePt t="27478" x="3565525" y="2416175"/>
          <p14:tracePt t="27495" x="3540125" y="2416175"/>
          <p14:tracePt t="27511" x="3513138" y="2416175"/>
          <p14:tracePt t="27528" x="3494088" y="2416175"/>
          <p14:tracePt t="27545" x="3487738" y="2416175"/>
          <p14:tracePt t="27561" x="3481388" y="2416175"/>
          <p14:tracePt t="27751" x="3487738" y="2416175"/>
          <p14:tracePt t="27776" x="3494088" y="2416175"/>
          <p14:tracePt t="27792" x="3506788" y="2416175"/>
          <p14:tracePt t="27800" x="3513138" y="2416175"/>
          <p14:tracePt t="27808" x="3527425" y="2416175"/>
          <p14:tracePt t="27814" x="3546475" y="2416175"/>
          <p14:tracePt t="27829" x="3579813" y="2416175"/>
          <p14:tracePt t="27845" x="3605213" y="2416175"/>
          <p14:tracePt t="27862" x="3644900" y="2409825"/>
          <p14:tracePt t="27878" x="3683000" y="2409825"/>
          <p14:tracePt t="27894" x="3741738" y="2409825"/>
          <p14:tracePt t="27911" x="3775075" y="2409825"/>
          <p14:tracePt t="27928" x="3808413" y="2409825"/>
          <p14:tracePt t="27944" x="3840163" y="2409825"/>
          <p14:tracePt t="27961" x="3852863" y="2403475"/>
          <p14:tracePt t="27978" x="3860800" y="2397125"/>
          <p14:tracePt t="27994" x="3867150" y="2397125"/>
          <p14:tracePt t="28011" x="3873500" y="2397125"/>
          <p14:tracePt t="28028" x="3873500" y="2390775"/>
          <p14:tracePt t="28044" x="3879850" y="2390775"/>
          <p14:tracePt t="28061" x="3879850" y="2378075"/>
          <p14:tracePt t="28078" x="3879850" y="2370138"/>
          <p14:tracePt t="28094" x="3879850" y="2351088"/>
          <p14:tracePt t="28111" x="3879850" y="2325688"/>
          <p14:tracePt t="28128" x="3873500" y="2286000"/>
          <p14:tracePt t="28145" x="3867150" y="2260600"/>
          <p14:tracePt t="28161" x="3860800" y="2233613"/>
          <p14:tracePt t="28178" x="3846513" y="2193925"/>
          <p14:tracePt t="28194" x="3821113" y="2162175"/>
          <p14:tracePt t="28211" x="3781425" y="2122488"/>
          <p14:tracePt t="28228" x="3735388" y="2076450"/>
          <p14:tracePt t="28244" x="3683000" y="2032000"/>
          <p14:tracePt t="28261" x="3624263" y="1998663"/>
          <p14:tracePt t="28278" x="3565525" y="1965325"/>
          <p14:tracePt t="28294" x="3487738" y="1939925"/>
          <p14:tracePt t="28311" x="3409950" y="1900238"/>
          <p14:tracePt t="28328" x="3370263" y="1887538"/>
          <p14:tracePt t="28344" x="3324225" y="1874838"/>
          <p14:tracePt t="28361" x="3278188" y="1862138"/>
          <p14:tracePt t="28378" x="3240088" y="1854200"/>
          <p14:tracePt t="28394" x="3175000" y="1835150"/>
          <p14:tracePt t="28411" x="3108325" y="1816100"/>
          <p14:tracePt t="28427" x="3049588" y="1809750"/>
          <p14:tracePt t="28444" x="2990850" y="1803400"/>
          <p14:tracePt t="28461" x="2919413" y="1795463"/>
          <p14:tracePt t="28478" x="2867025" y="1795463"/>
          <p14:tracePt t="28494" x="2814638" y="1789113"/>
          <p14:tracePt t="28511" x="2749550" y="1789113"/>
          <p14:tracePt t="28527" x="2703513" y="1809750"/>
          <p14:tracePt t="28544" x="2644775" y="1822450"/>
          <p14:tracePt t="28561" x="2606675" y="1835150"/>
          <p14:tracePt t="28578" x="2566988" y="1841500"/>
          <p14:tracePt t="28594" x="2527300" y="1862138"/>
          <p14:tracePt t="28611" x="2501900" y="1881188"/>
          <p14:tracePt t="28627" x="2481263" y="1893888"/>
          <p14:tracePt t="28644" x="2468563" y="1920875"/>
          <p14:tracePt t="28661" x="2468563" y="1939925"/>
          <p14:tracePt t="28677" x="2462213" y="1952625"/>
          <p14:tracePt t="28694" x="2462213" y="1965325"/>
          <p14:tracePt t="28694" x="2462213" y="1973263"/>
          <p14:tracePt t="28711" x="2462213" y="1979613"/>
          <p14:tracePt t="28727" x="2468563" y="1985963"/>
          <p14:tracePt t="28744" x="2474913" y="1998663"/>
          <p14:tracePt t="28761" x="2489200" y="2017713"/>
          <p14:tracePt t="28777" x="2514600" y="2044700"/>
          <p14:tracePt t="28794" x="2560638" y="2076450"/>
          <p14:tracePt t="28811" x="2632075" y="2122488"/>
          <p14:tracePt t="28827" x="2724150" y="2162175"/>
          <p14:tracePt t="28844" x="2820988" y="2201863"/>
          <p14:tracePt t="28861" x="2938463" y="2239963"/>
          <p14:tracePt t="28877" x="3082925" y="2266950"/>
          <p14:tracePt t="28894" x="3278188" y="2273300"/>
          <p14:tracePt t="28911" x="3416300" y="2273300"/>
          <p14:tracePt t="28927" x="3527425" y="2286000"/>
          <p14:tracePt t="28944" x="3644900" y="2292350"/>
          <p14:tracePt t="28961" x="3741738" y="2298700"/>
          <p14:tracePt t="28978" x="3852863" y="2305050"/>
          <p14:tracePt t="28994" x="3957638" y="2311400"/>
          <p14:tracePt t="29011" x="4049713" y="2311400"/>
          <p14:tracePt t="29027" x="4121150" y="2311400"/>
          <p14:tracePt t="29044" x="4140200" y="2311400"/>
          <p14:tracePt t="29061" x="4148138" y="2311400"/>
          <p14:tracePt t="29423" x="4148138" y="2319338"/>
          <p14:tracePt t="29431" x="4140200" y="2319338"/>
          <p14:tracePt t="29431" x="4133850" y="2332038"/>
          <p14:tracePt t="29444" x="4121150" y="2363788"/>
          <p14:tracePt t="29461" x="4114800" y="2390775"/>
          <p14:tracePt t="29477" x="4108450" y="2403475"/>
          <p14:tracePt t="29494" x="4108450" y="2409825"/>
          <p14:tracePt t="29703" x="4095750" y="2409825"/>
          <p14:tracePt t="29711" x="4089400" y="2409825"/>
          <p14:tracePt t="29727" x="4043363" y="2397125"/>
          <p14:tracePt t="29728" x="3978275" y="2397125"/>
          <p14:tracePt t="29744" x="3886200" y="2397125"/>
          <p14:tracePt t="29760" x="3762375" y="2397125"/>
          <p14:tracePt t="29777" x="3611563" y="2390775"/>
          <p14:tracePt t="29794" x="3454400" y="2390775"/>
          <p14:tracePt t="29810" x="3336925" y="2390775"/>
          <p14:tracePt t="29827" x="3219450" y="2390775"/>
          <p14:tracePt t="29844" x="3141663" y="2390775"/>
          <p14:tracePt t="29860" x="3082925" y="2390775"/>
          <p14:tracePt t="29877" x="3049588" y="2390775"/>
          <p14:tracePt t="29894" x="3011488" y="2390775"/>
          <p14:tracePt t="29911" x="2971800" y="2390775"/>
          <p14:tracePt t="29911" x="2952750" y="2390775"/>
          <p14:tracePt t="29927" x="2913063" y="2397125"/>
          <p14:tracePt t="29944" x="2867025" y="2409825"/>
          <p14:tracePt t="29960" x="2827338" y="2436813"/>
          <p14:tracePt t="29977" x="2795588" y="2449513"/>
          <p14:tracePt t="29994" x="2762250" y="2481263"/>
          <p14:tracePt t="30010" x="2717800" y="2533650"/>
          <p14:tracePt t="30027" x="2678113" y="2579688"/>
          <p14:tracePt t="30044" x="2665413" y="2619375"/>
          <p14:tracePt t="30060" x="2659063" y="2665413"/>
          <p14:tracePt t="30077" x="2659063" y="2690813"/>
          <p14:tracePt t="30094" x="2671763" y="2709863"/>
          <p14:tracePt t="30110" x="2697163" y="2736850"/>
          <p14:tracePt t="30127" x="2801938" y="2768600"/>
          <p14:tracePt t="30144" x="2894013" y="2768600"/>
          <p14:tracePt t="30160" x="3017838" y="2768600"/>
          <p14:tracePt t="30177" x="3148013" y="2768600"/>
          <p14:tracePt t="30194" x="3311525" y="2768600"/>
          <p14:tracePt t="30210" x="3487738" y="2768600"/>
          <p14:tracePt t="30227" x="3617913" y="2776538"/>
          <p14:tracePt t="30243" x="3762375" y="2776538"/>
          <p14:tracePt t="30260" x="3892550" y="2776538"/>
          <p14:tracePt t="30277" x="4022725" y="2782888"/>
          <p14:tracePt t="30293" x="4140200" y="2782888"/>
          <p14:tracePt t="30310" x="4244975" y="2782888"/>
          <p14:tracePt t="30327" x="4389438" y="2782888"/>
          <p14:tracePt t="30343" x="4487863" y="2782888"/>
          <p14:tracePt t="30360" x="4591050" y="2782888"/>
          <p14:tracePt t="30377" x="4670425" y="2782888"/>
          <p14:tracePt t="30394" x="4741863" y="2782888"/>
          <p14:tracePt t="30410" x="4794250" y="2776538"/>
          <p14:tracePt t="30427" x="4840288" y="2768600"/>
          <p14:tracePt t="30443" x="4859338" y="2762250"/>
          <p14:tracePt t="30460" x="4872038" y="2755900"/>
          <p14:tracePt t="30477" x="4884738" y="2743200"/>
          <p14:tracePt t="30493" x="4892675" y="2743200"/>
          <p14:tracePt t="30510" x="4899025" y="2743200"/>
          <p14:tracePt t="31263" x="4899025" y="2736850"/>
          <p14:tracePt t="31271" x="4899025" y="2717800"/>
          <p14:tracePt t="31280" x="4899025" y="2709863"/>
          <p14:tracePt t="31293" x="4899025" y="2690813"/>
          <p14:tracePt t="31310" x="4899025" y="2665413"/>
          <p14:tracePt t="31326" x="4878388" y="2613025"/>
          <p14:tracePt t="31343" x="4865688" y="2579688"/>
          <p14:tracePt t="31360" x="4826000" y="2540000"/>
          <p14:tracePt t="31376" x="4775200" y="2474913"/>
          <p14:tracePt t="31393" x="4702175" y="2422525"/>
          <p14:tracePt t="31410" x="4637088" y="2357438"/>
          <p14:tracePt t="31426" x="4584700" y="2298700"/>
          <p14:tracePt t="31443" x="4506913" y="2239963"/>
          <p14:tracePt t="31460" x="4441825" y="2181225"/>
          <p14:tracePt t="31476" x="4389438" y="2141538"/>
          <p14:tracePt t="31493" x="4343400" y="2109788"/>
          <p14:tracePt t="31510" x="4278313" y="2070100"/>
          <p14:tracePt t="31526" x="4213225" y="2032000"/>
          <p14:tracePt t="31526" x="4179888" y="2011363"/>
          <p14:tracePt t="31543" x="4114800" y="1973263"/>
          <p14:tracePt t="31560" x="4049713" y="1952625"/>
          <p14:tracePt t="31576" x="3990975" y="1920875"/>
          <p14:tracePt t="31593" x="3938588" y="1906588"/>
          <p14:tracePt t="31610" x="3873500" y="1893888"/>
          <p14:tracePt t="31626" x="3821113" y="1881188"/>
          <p14:tracePt t="31643" x="3749675" y="1874838"/>
          <p14:tracePt t="31660" x="3690938" y="1874838"/>
          <p14:tracePt t="31676" x="3624263" y="1874838"/>
          <p14:tracePt t="31693" x="3579813" y="1874838"/>
          <p14:tracePt t="31710" x="3540125" y="1874838"/>
          <p14:tracePt t="31726" x="3521075" y="1881188"/>
          <p14:tracePt t="31743" x="3513138" y="1881188"/>
          <p14:tracePt t="31855" x="3513138" y="1874838"/>
          <p14:tracePt t="31863" x="3513138" y="1868488"/>
          <p14:tracePt t="31879" x="3521075" y="1868488"/>
          <p14:tracePt t="31887" x="3540125" y="1868488"/>
          <p14:tracePt t="31895" x="3586163" y="1868488"/>
          <p14:tracePt t="31910" x="3651250" y="1868488"/>
          <p14:tracePt t="31926" x="3814763" y="1906588"/>
          <p14:tracePt t="31943" x="3886200" y="1920875"/>
          <p14:tracePt t="31959" x="3990975" y="1952625"/>
          <p14:tracePt t="31976" x="4056063" y="1985963"/>
          <p14:tracePt t="31993" x="4133850" y="2032000"/>
          <p14:tracePt t="32010" x="4198938" y="2090738"/>
          <p14:tracePt t="32026" x="4244975" y="2135188"/>
          <p14:tracePt t="32043" x="4310063" y="2193925"/>
          <p14:tracePt t="32059" x="4349750" y="2239963"/>
          <p14:tracePt t="32076" x="4395788" y="2298700"/>
          <p14:tracePt t="32093" x="4435475" y="2332038"/>
          <p14:tracePt t="32110" x="4454525" y="2370138"/>
          <p14:tracePt t="32126" x="4467225" y="2397125"/>
          <p14:tracePt t="32287" x="4467225" y="2403475"/>
          <p14:tracePt t="32319" x="4467225" y="2397125"/>
          <p14:tracePt t="32335" x="4467225" y="2390775"/>
          <p14:tracePt t="32343" x="4473575" y="2390775"/>
          <p14:tracePt t="32343" x="4473575" y="2370138"/>
          <p14:tracePt t="32376" x="4473575" y="2357438"/>
          <p14:tracePt t="32376" x="4473575" y="2325688"/>
          <p14:tracePt t="32393" x="4454525" y="2298700"/>
          <p14:tracePt t="32409" x="4414838" y="2266950"/>
          <p14:tracePt t="32426" x="4383088" y="2233613"/>
          <p14:tracePt t="32443" x="4343400" y="2201863"/>
          <p14:tracePt t="32459" x="4303713" y="2168525"/>
          <p14:tracePt t="32476" x="4271963" y="2141538"/>
          <p14:tracePt t="32493" x="4225925" y="2109788"/>
          <p14:tracePt t="32509" x="4186238" y="2090738"/>
          <p14:tracePt t="32526" x="4148138" y="2070100"/>
          <p14:tracePt t="32543" x="4068763" y="2051050"/>
          <p14:tracePt t="32559" x="4016375" y="2038350"/>
          <p14:tracePt t="32576" x="3970338" y="2017713"/>
          <p14:tracePt t="32593" x="3919538" y="1998663"/>
          <p14:tracePt t="32609" x="3879850" y="1992313"/>
          <p14:tracePt t="32626" x="3852863" y="1979613"/>
          <p14:tracePt t="32643" x="3827463" y="1979613"/>
          <p14:tracePt t="32659" x="3814763" y="1973263"/>
          <p14:tracePt t="32676" x="3781425" y="1973263"/>
          <p14:tracePt t="32692" x="3741738" y="1973263"/>
          <p14:tracePt t="32709" x="3709988" y="1973263"/>
          <p14:tracePt t="32726" x="3676650" y="1973263"/>
          <p14:tracePt t="32743" x="3644900" y="1973263"/>
          <p14:tracePt t="32895" x="3651250" y="1973263"/>
          <p14:tracePt t="32903" x="3663950" y="1973263"/>
          <p14:tracePt t="32911" x="3683000" y="1973263"/>
          <p14:tracePt t="32919" x="3703638" y="1973263"/>
          <p14:tracePt t="32927" x="3802063" y="1979613"/>
          <p14:tracePt t="32943" x="3873500" y="1985963"/>
          <p14:tracePt t="32960" x="3919538" y="2005013"/>
          <p14:tracePt t="32976" x="4003675" y="2024063"/>
          <p14:tracePt t="32993" x="4062413" y="2070100"/>
          <p14:tracePt t="33010" x="4114800" y="2097088"/>
          <p14:tracePt t="33026" x="4173538" y="2141538"/>
          <p14:tracePt t="33043" x="4219575" y="2168525"/>
          <p14:tracePt t="33059" x="4265613" y="2214563"/>
          <p14:tracePt t="33076" x="4291013" y="2252663"/>
          <p14:tracePt t="33092" x="4297363" y="2273300"/>
          <p14:tracePt t="33109" x="4297363" y="2279650"/>
          <p14:tracePt t="33126" x="4297363" y="2292350"/>
          <p14:tracePt t="33143" x="4297363" y="2298700"/>
          <p14:tracePt t="33160" x="4297363" y="2305050"/>
          <p14:tracePt t="33991" x="4291013" y="2311400"/>
          <p14:tracePt t="34007" x="4284663" y="2311400"/>
          <p14:tracePt t="34015" x="4278313" y="2319338"/>
          <p14:tracePt t="34017" x="4271963" y="2325688"/>
          <p14:tracePt t="34025" x="4259263" y="2332038"/>
          <p14:tracePt t="34042" x="4232275" y="2351088"/>
          <p14:tracePt t="34059" x="4219575" y="2357438"/>
          <p14:tracePt t="34075" x="4206875" y="2363788"/>
          <p14:tracePt t="34092" x="4186238" y="2370138"/>
          <p14:tracePt t="34109" x="4160838" y="2378075"/>
          <p14:tracePt t="34125" x="4127500" y="2378075"/>
          <p14:tracePt t="34142" x="4081463" y="2378075"/>
          <p14:tracePt t="34159" x="3978275" y="2378075"/>
          <p14:tracePt t="34175" x="3911600" y="2378075"/>
          <p14:tracePt t="34192" x="3846513" y="2384425"/>
          <p14:tracePt t="34209" x="3781425" y="2378075"/>
          <p14:tracePt t="34225" x="3729038" y="2378075"/>
          <p14:tracePt t="34242" x="3690938" y="2378075"/>
          <p14:tracePt t="34259" x="3670300" y="2378075"/>
          <p14:tracePt t="34275" x="3657600" y="2378075"/>
          <p14:tracePt t="34292" x="3651250" y="2378075"/>
          <p14:tracePt t="34309" x="3644900" y="2384425"/>
          <p14:tracePt t="34383" x="3644900" y="2390775"/>
          <p14:tracePt t="34463" x="3651250" y="2390775"/>
          <p14:tracePt t="34471" x="3663950" y="2390775"/>
          <p14:tracePt t="34479" x="3683000" y="2390775"/>
          <p14:tracePt t="34479" x="3709988" y="2390775"/>
          <p14:tracePt t="34492" x="3762375" y="2390775"/>
          <p14:tracePt t="34508" x="3808413" y="2390775"/>
          <p14:tracePt t="34525" x="3867150" y="2390775"/>
          <p14:tracePt t="34542" x="3932238" y="2390775"/>
          <p14:tracePt t="34559" x="4022725" y="2390775"/>
          <p14:tracePt t="34575" x="4075113" y="2390775"/>
          <p14:tracePt t="34592" x="4114800" y="2390775"/>
          <p14:tracePt t="34608" x="4160838" y="2384425"/>
          <p14:tracePt t="34625" x="4192588" y="2370138"/>
          <p14:tracePt t="34642" x="4219575" y="2363788"/>
          <p14:tracePt t="34658" x="4225925" y="2357438"/>
          <p14:tracePt t="34675" x="4232275" y="2332038"/>
          <p14:tracePt t="34692" x="4238625" y="2311400"/>
          <p14:tracePt t="34708" x="4238625" y="2292350"/>
          <p14:tracePt t="34725" x="4225925" y="2273300"/>
          <p14:tracePt t="34742" x="4219575" y="2252663"/>
          <p14:tracePt t="34758" x="4206875" y="2246313"/>
          <p14:tracePt t="34775" x="4192588" y="2239963"/>
          <p14:tracePt t="34792" x="4173538" y="2233613"/>
          <p14:tracePt t="34808" x="4148138" y="2233613"/>
          <p14:tracePt t="34825" x="4102100" y="2227263"/>
          <p14:tracePt t="34842" x="4022725" y="2227263"/>
          <p14:tracePt t="34858" x="3938588" y="2227263"/>
          <p14:tracePt t="34875" x="3840163" y="2227263"/>
          <p14:tracePt t="34892" x="3735388" y="2227263"/>
          <p14:tracePt t="34910" x="3651250" y="2227263"/>
          <p14:tracePt t="34925" x="3579813" y="2227263"/>
          <p14:tracePt t="34943" x="3481388" y="2233613"/>
          <p14:tracePt t="34960" x="3441700" y="2252663"/>
          <p14:tracePt t="34977" x="3403600" y="2273300"/>
          <p14:tracePt t="34993" x="3363913" y="2305050"/>
          <p14:tracePt t="35010" x="3305175" y="2338388"/>
          <p14:tracePt t="35026" x="3284538" y="2378075"/>
          <p14:tracePt t="35043" x="3265488" y="2397125"/>
          <p14:tracePt t="35060" x="3265488" y="2422525"/>
          <p14:tracePt t="35076" x="3265488" y="2430463"/>
          <p14:tracePt t="35093" x="3259138" y="2436813"/>
          <p14:tracePt t="35109" x="3265488" y="2449513"/>
          <p14:tracePt t="35126" x="3292475" y="2462213"/>
          <p14:tracePt t="35143" x="3324225" y="2474913"/>
          <p14:tracePt t="35159" x="3448050" y="2474913"/>
          <p14:tracePt t="35176" x="3559175" y="2474913"/>
          <p14:tracePt t="35193" x="3703638" y="2481263"/>
          <p14:tracePt t="35210" x="3833813" y="2489200"/>
          <p14:tracePt t="35226" x="3944938" y="2501900"/>
          <p14:tracePt t="35243" x="4062413" y="2540000"/>
          <p14:tracePt t="35259" x="4167188" y="2579688"/>
          <p14:tracePt t="35276" x="4244975" y="2613025"/>
          <p14:tracePt t="35293" x="4284663" y="2638425"/>
          <p14:tracePt t="35309" x="4324350" y="2665413"/>
          <p14:tracePt t="35326" x="4337050" y="2678113"/>
          <p14:tracePt t="35343" x="4356100" y="2684463"/>
          <p14:tracePt t="35912" x="4362450" y="2684463"/>
          <p14:tracePt t="35943" x="4376738" y="2678113"/>
          <p14:tracePt t="35959" x="4383088" y="2678113"/>
          <p14:tracePt t="36567" x="4389438" y="2684463"/>
          <p14:tracePt t="36575" x="4395788" y="2684463"/>
          <p14:tracePt t="36591" x="4402138" y="2690813"/>
          <p14:tracePt t="36592" x="4414838" y="2697163"/>
          <p14:tracePt t="36608" x="4427538" y="2703513"/>
          <p14:tracePt t="36624" x="4435475" y="2703513"/>
          <p14:tracePt t="36641" x="4441825" y="2709863"/>
          <p14:tracePt t="36658" x="4448175" y="2709863"/>
          <p14:tracePt t="36674" x="4454525" y="2709863"/>
          <p14:tracePt t="36691" x="4460875" y="2709863"/>
          <p14:tracePt t="36708" x="4467225" y="2709863"/>
          <p14:tracePt t="36724" x="4473575" y="2709863"/>
          <p14:tracePt t="36741" x="4487863" y="2703513"/>
          <p14:tracePt t="36758" x="4500563" y="2703513"/>
          <p14:tracePt t="36774" x="4513263" y="2703513"/>
          <p14:tracePt t="36791" x="4519613" y="2703513"/>
          <p14:tracePt t="36808" x="4519613" y="2697163"/>
          <p14:tracePt t="37207" x="4519613" y="2690813"/>
          <p14:tracePt t="37215" x="4519613" y="2678113"/>
          <p14:tracePt t="37231" x="4519613" y="2671763"/>
          <p14:tracePt t="37241" x="4513263" y="2659063"/>
          <p14:tracePt t="37247" x="4513263" y="2644775"/>
          <p14:tracePt t="37257" x="4513263" y="2619375"/>
          <p14:tracePt t="37274" x="4506913" y="2606675"/>
          <p14:tracePt t="37291" x="4500563" y="2592388"/>
          <p14:tracePt t="37307" x="4500563" y="2586038"/>
          <p14:tracePt t="37391" x="4494213" y="2579688"/>
          <p14:tracePt t="37407" x="4487863" y="2579688"/>
          <p14:tracePt t="37415" x="4473575" y="2579688"/>
          <p14:tracePt t="37424" x="4448175" y="2579688"/>
          <p14:tracePt t="37441" x="4427538" y="2573338"/>
          <p14:tracePt t="37457" x="4402138" y="2573338"/>
          <p14:tracePt t="37474" x="4389438" y="2566988"/>
          <p14:tracePt t="37491" x="4362450" y="2566988"/>
          <p14:tracePt t="37507" x="4343400" y="2566988"/>
          <p14:tracePt t="37524" x="4310063" y="2573338"/>
          <p14:tracePt t="37541" x="4265613" y="2592388"/>
          <p14:tracePt t="37557" x="4232275" y="2606675"/>
          <p14:tracePt t="37574" x="4186238" y="2632075"/>
          <p14:tracePt t="37574" x="4179888" y="2644775"/>
          <p14:tracePt t="37591" x="4140200" y="2671763"/>
          <p14:tracePt t="37607" x="4121150" y="2690813"/>
          <p14:tracePt t="37624" x="4121150" y="2703513"/>
          <p14:tracePt t="37641" x="4121150" y="2717800"/>
          <p14:tracePt t="37657" x="4121150" y="2724150"/>
          <p14:tracePt t="37674" x="4127500" y="2730500"/>
          <p14:tracePt t="37691" x="4133850" y="2736850"/>
          <p14:tracePt t="37707" x="4140200" y="2736850"/>
          <p14:tracePt t="37724" x="4154488" y="2736850"/>
          <p14:tracePt t="37741" x="4160838" y="2736850"/>
          <p14:tracePt t="37757" x="4173538" y="2743200"/>
          <p14:tracePt t="37774" x="4213225" y="2749550"/>
          <p14:tracePt t="37791" x="4238625" y="2755900"/>
          <p14:tracePt t="37807" x="4271963" y="2762250"/>
          <p14:tracePt t="37824" x="4297363" y="2768600"/>
          <p14:tracePt t="37842" x="4324350" y="2768600"/>
          <p14:tracePt t="37858" x="4349750" y="2768600"/>
          <p14:tracePt t="37875" x="4356100" y="2768600"/>
          <p14:tracePt t="39855" x="4349750" y="2768600"/>
          <p14:tracePt t="39871" x="4343400" y="2768600"/>
          <p14:tracePt t="39894" x="4337050" y="2768600"/>
          <p14:tracePt t="39907" x="4337050" y="2762250"/>
          <p14:tracePt t="39911" x="4324350" y="2755900"/>
          <p14:tracePt t="39924" x="4310063" y="2755900"/>
          <p14:tracePt t="39940" x="4303713" y="2755900"/>
          <p14:tracePt t="39956" x="4297363" y="2755900"/>
          <p14:tracePt t="40464" x="4303713" y="2755900"/>
          <p14:tracePt t="40471" x="4310063" y="2755900"/>
          <p14:tracePt t="40485" x="4318000" y="2755900"/>
          <p14:tracePt t="40491" x="4324350" y="2755900"/>
          <p14:tracePt t="40507" x="4337050" y="2755900"/>
          <p14:tracePt t="40524" x="4343400" y="2755900"/>
          <p14:tracePt t="40540" x="4349750" y="2755900"/>
          <p14:tracePt t="40557" x="4356100" y="2755900"/>
          <p14:tracePt t="40647" x="4349750" y="2755900"/>
          <p14:tracePt t="40650" x="4343400" y="2755900"/>
          <p14:tracePt t="40658" x="4318000" y="2749550"/>
          <p14:tracePt t="40674" x="4297363" y="2749550"/>
          <p14:tracePt t="40690" x="4271963" y="2743200"/>
          <p14:tracePt t="40707" x="4259263" y="2743200"/>
          <p14:tracePt t="40724" x="4244975" y="2743200"/>
          <p14:tracePt t="40740" x="4238625" y="2743200"/>
          <p14:tracePt t="40839" x="4232275" y="2743200"/>
          <p14:tracePt t="40855" x="4238625" y="2743200"/>
          <p14:tracePt t="40871" x="4244975" y="2743200"/>
          <p14:tracePt t="40875" x="4278313" y="2743200"/>
          <p14:tracePt t="40890" x="4324350" y="2743200"/>
          <p14:tracePt t="40907" x="4362450" y="2743200"/>
          <p14:tracePt t="40924" x="4395788" y="2743200"/>
          <p14:tracePt t="40940" x="4408488" y="2743200"/>
          <p14:tracePt t="40957" x="4414838" y="2743200"/>
          <p14:tracePt t="40992" x="4408488" y="2743200"/>
          <p14:tracePt t="41016" x="4402138" y="2743200"/>
          <p14:tracePt t="41031" x="4395788" y="2749550"/>
          <p14:tracePt t="41039" x="4389438" y="2749550"/>
          <p14:tracePt t="41047" x="4376738" y="2749550"/>
          <p14:tracePt t="41057" x="4362450" y="2749550"/>
          <p14:tracePt t="41074" x="4337050" y="2749550"/>
          <p14:tracePt t="41090" x="4324350" y="2755900"/>
          <p14:tracePt t="41107" x="4297363" y="2762250"/>
          <p14:tracePt t="41124" x="4284663" y="2762250"/>
          <p14:tracePt t="41159" x="4278313" y="2762250"/>
          <p14:tracePt t="41271" x="4284663" y="2762250"/>
          <p14:tracePt t="41280" x="4291013" y="2762250"/>
          <p14:tracePt t="41280" x="4297363" y="2762250"/>
          <p14:tracePt t="41290" x="4343400" y="2768600"/>
          <p14:tracePt t="41311" x="4383088" y="2768600"/>
          <p14:tracePt t="41323" x="4408488" y="2768600"/>
          <p14:tracePt t="41340" x="4421188" y="2768600"/>
          <p14:tracePt t="41463" x="4414838" y="2768600"/>
          <p14:tracePt t="41471" x="4408488" y="2768600"/>
          <p14:tracePt t="41476" x="4402138" y="2768600"/>
          <p14:tracePt t="41490" x="4383088" y="2768600"/>
          <p14:tracePt t="41507" x="4356100" y="2762250"/>
          <p14:tracePt t="41523" x="4324350" y="2762250"/>
          <p14:tracePt t="41540" x="4297363" y="2755900"/>
          <p14:tracePt t="41557" x="4265613" y="2749550"/>
          <p14:tracePt t="41573" x="4244975" y="2749550"/>
          <p14:tracePt t="41590" x="4232275" y="2749550"/>
          <p14:tracePt t="41703" x="4238625" y="2749550"/>
          <p14:tracePt t="41711" x="4244975" y="2749550"/>
          <p14:tracePt t="41719" x="4259263" y="2749550"/>
          <p14:tracePt t="41727" x="4297363" y="2749550"/>
          <p14:tracePt t="41740" x="4337050" y="2749550"/>
          <p14:tracePt t="41757" x="4362450" y="2749550"/>
          <p14:tracePt t="41774" x="4402138" y="2749550"/>
          <p14:tracePt t="41790" x="4421188" y="2749550"/>
          <p14:tracePt t="41807" x="4441825" y="2749550"/>
          <p14:tracePt t="41823" x="4448175" y="2749550"/>
          <p14:tracePt t="41840" x="4448175" y="2736850"/>
          <p14:tracePt t="41857" x="4467225" y="2730500"/>
          <p14:tracePt t="41873" x="4494213" y="2703513"/>
          <p14:tracePt t="41890" x="4506913" y="2684463"/>
          <p14:tracePt t="41907" x="4525963" y="2665413"/>
          <p14:tracePt t="41924" x="4532313" y="2632075"/>
          <p14:tracePt t="41940" x="4538663" y="2606675"/>
          <p14:tracePt t="41956" x="4538663" y="2579688"/>
          <p14:tracePt t="41973" x="4538663" y="2554288"/>
          <p14:tracePt t="41990" x="4532313" y="2533650"/>
          <p14:tracePt t="42007" x="4519613" y="2508250"/>
          <p14:tracePt t="42023" x="4494213" y="2481263"/>
          <p14:tracePt t="42040" x="4473575" y="2468563"/>
          <p14:tracePt t="42056" x="4460875" y="2468563"/>
          <p14:tracePt t="42073" x="4427538" y="2468563"/>
          <p14:tracePt t="42090" x="4395788" y="2468563"/>
          <p14:tracePt t="42107" x="4349750" y="2468563"/>
          <p14:tracePt t="42123" x="4303713" y="2468563"/>
          <p14:tracePt t="42140" x="4271963" y="2474913"/>
          <p14:tracePt t="42157" x="4251325" y="2489200"/>
          <p14:tracePt t="42173" x="4225925" y="2514600"/>
          <p14:tracePt t="42190" x="4206875" y="2527300"/>
          <p14:tracePt t="42207" x="4192588" y="2554288"/>
          <p14:tracePt t="42223" x="4186238" y="2579688"/>
          <p14:tracePt t="42240" x="4186238" y="2598738"/>
          <p14:tracePt t="42256" x="4179888" y="2632075"/>
          <p14:tracePt t="42273" x="4179888" y="2644775"/>
          <p14:tracePt t="42290" x="4192588" y="2671763"/>
          <p14:tracePt t="42307" x="4219575" y="2703513"/>
          <p14:tracePt t="42323" x="4251325" y="2736850"/>
          <p14:tracePt t="42340" x="4297363" y="2762250"/>
          <p14:tracePt t="42356" x="4343400" y="2789238"/>
          <p14:tracePt t="42373" x="4402138" y="2801938"/>
          <p14:tracePt t="42390" x="4448175" y="2814638"/>
          <p14:tracePt t="42406" x="4473575" y="2820988"/>
          <p14:tracePt t="42423" x="4479925" y="2820988"/>
          <p14:tracePt t="43023" x="4473575" y="2820988"/>
          <p14:tracePt t="43079" x="4467225" y="2820988"/>
          <p14:tracePt t="43103" x="4467225" y="2814638"/>
          <p14:tracePt t="43111" x="4460875" y="2814638"/>
          <p14:tracePt t="43119" x="4448175" y="2808288"/>
          <p14:tracePt t="43128" x="4448175" y="2801938"/>
          <p14:tracePt t="43140" x="4427538" y="2801938"/>
          <p14:tracePt t="43156" x="4414838" y="2795588"/>
          <p14:tracePt t="43173" x="4402138" y="2789238"/>
          <p14:tracePt t="43189" x="4395788" y="2782888"/>
          <p14:tracePt t="43206" x="4383088" y="2782888"/>
          <p14:tracePt t="43223" x="4376738" y="2768600"/>
          <p14:tracePt t="43239" x="4368800" y="2768600"/>
          <p14:tracePt t="43256" x="4356100" y="2762250"/>
          <p14:tracePt t="43273" x="4343400" y="2755900"/>
          <p14:tracePt t="43290" x="4330700" y="2749550"/>
          <p14:tracePt t="43306" x="4318000" y="2749550"/>
          <p14:tracePt t="43323" x="4297363" y="2736850"/>
          <p14:tracePt t="43339" x="4278313" y="2730500"/>
          <p14:tracePt t="43356" x="4244975" y="2724150"/>
          <p14:tracePt t="43373" x="4206875" y="2717800"/>
          <p14:tracePt t="43389" x="4160838" y="2709863"/>
          <p14:tracePt t="43406" x="4114800" y="2697163"/>
          <p14:tracePt t="43423" x="4016375" y="2659063"/>
          <p14:tracePt t="43439" x="3963988" y="2644775"/>
          <p14:tracePt t="43456" x="3905250" y="2625725"/>
          <p14:tracePt t="43473" x="3833813" y="2592388"/>
          <p14:tracePt t="43489" x="3768725" y="2579688"/>
          <p14:tracePt t="43506" x="3709988" y="2560638"/>
          <p14:tracePt t="43523" x="3663950" y="2547938"/>
          <p14:tracePt t="43539" x="3624263" y="2527300"/>
          <p14:tracePt t="43556" x="3598863" y="2520950"/>
          <p14:tracePt t="43572" x="3579813" y="2514600"/>
          <p14:tracePt t="43589" x="3573463" y="2508250"/>
          <p14:tracePt t="43606" x="3552825" y="2495550"/>
          <p14:tracePt t="43623" x="3527425" y="2468563"/>
          <p14:tracePt t="43639" x="3494088" y="2443163"/>
          <p14:tracePt t="43656" x="3468688" y="2422525"/>
          <p14:tracePt t="43673" x="3441700" y="2397125"/>
          <p14:tracePt t="43689" x="3422650" y="2357438"/>
          <p14:tracePt t="43706" x="3389313" y="2332038"/>
          <p14:tracePt t="43723" x="3382963" y="2319338"/>
          <p14:tracePt t="43739" x="3376613" y="2305050"/>
          <p14:tracePt t="43855" x="3376613" y="2311400"/>
          <p14:tracePt t="43863" x="3382963" y="2325688"/>
          <p14:tracePt t="43871" x="3389313" y="2344738"/>
          <p14:tracePt t="43879" x="3395663" y="2378075"/>
          <p14:tracePt t="43889" x="3429000" y="2422525"/>
          <p14:tracePt t="43906" x="3448050" y="2462213"/>
          <p14:tracePt t="43923" x="3448050" y="2474913"/>
          <p14:tracePt t="43983" x="3448050" y="2468563"/>
          <p14:tracePt t="44047" x="3441700" y="2468563"/>
          <p14:tracePt t="44127" x="3435350" y="2468563"/>
          <p14:tracePt t="44431" x="3435350" y="2462213"/>
          <p14:tracePt t="44439" x="3429000" y="2455863"/>
          <p14:tracePt t="44446" x="3409950" y="2436813"/>
          <p14:tracePt t="44456" x="3389313" y="2436813"/>
          <p14:tracePt t="44472" x="3376613" y="2436813"/>
          <p14:tracePt t="44489" x="3363913" y="2436813"/>
          <p14:tracePt t="44535" x="3363913" y="2430463"/>
          <p14:tracePt t="44663" x="3376613" y="2430463"/>
          <p14:tracePt t="44671" x="3389313" y="2436813"/>
          <p14:tracePt t="44689" x="3429000" y="2449513"/>
          <p14:tracePt t="44689" x="3475038" y="2468563"/>
          <p14:tracePt t="44705" x="3513138" y="2468563"/>
          <p14:tracePt t="44722" x="3565525" y="2468563"/>
          <p14:tracePt t="44739" x="3611563" y="2468563"/>
          <p14:tracePt t="44755" x="3663950" y="2468563"/>
          <p14:tracePt t="44772" x="3716338" y="2468563"/>
          <p14:tracePt t="44789" x="3768725" y="2468563"/>
          <p14:tracePt t="44805" x="3808413" y="2468563"/>
          <p14:tracePt t="44822" x="3852863" y="2468563"/>
          <p14:tracePt t="44839" x="3925888" y="2468563"/>
          <p14:tracePt t="44855" x="3970338" y="2462213"/>
          <p14:tracePt t="44872" x="3997325" y="2455863"/>
          <p14:tracePt t="44889" x="4030663" y="2449513"/>
          <p14:tracePt t="44906" x="4056063" y="2449513"/>
          <p14:tracePt t="44922" x="4075113" y="2443163"/>
          <p14:tracePt t="44939" x="4089400" y="2436813"/>
          <p14:tracePt t="44955" x="4121150" y="2422525"/>
          <p14:tracePt t="44972" x="4127500" y="2416175"/>
          <p14:tracePt t="44989" x="4140200" y="2397125"/>
          <p14:tracePt t="45006" x="4148138" y="2384425"/>
          <p14:tracePt t="45022" x="4154488" y="2363788"/>
          <p14:tracePt t="45039" x="4160838" y="2332038"/>
          <p14:tracePt t="45056" x="4160838" y="2311400"/>
          <p14:tracePt t="45072" x="4154488" y="2279650"/>
          <p14:tracePt t="45089" x="4140200" y="2260600"/>
          <p14:tracePt t="45105" x="4121150" y="2233613"/>
          <p14:tracePt t="45122" x="4089400" y="2201863"/>
          <p14:tracePt t="45139" x="4043363" y="2168525"/>
          <p14:tracePt t="45155" x="3997325" y="2155825"/>
          <p14:tracePt t="45172" x="3957638" y="2141538"/>
          <p14:tracePt t="45189" x="3911600" y="2128838"/>
          <p14:tracePt t="45205" x="3852863" y="2109788"/>
          <p14:tracePt t="45222" x="3794125" y="2103438"/>
          <p14:tracePt t="45239" x="3729038" y="2097088"/>
          <p14:tracePt t="45255" x="3690938" y="2097088"/>
          <p14:tracePt t="45272" x="3651250" y="2097088"/>
          <p14:tracePt t="45289" x="3611563" y="2097088"/>
          <p14:tracePt t="45305" x="3565525" y="2103438"/>
          <p14:tracePt t="45322" x="3506788" y="2116138"/>
          <p14:tracePt t="45339" x="3454400" y="2116138"/>
          <p14:tracePt t="45355" x="3409950" y="2122488"/>
          <p14:tracePt t="45372" x="3363913" y="2122488"/>
          <p14:tracePt t="45388" x="3324225" y="2128838"/>
          <p14:tracePt t="45405" x="3284538" y="2135188"/>
          <p14:tracePt t="45422" x="3240088" y="2135188"/>
          <p14:tracePt t="45439" x="3181350" y="2141538"/>
          <p14:tracePt t="45456" x="3141663" y="2141538"/>
          <p14:tracePt t="45473" x="3108325" y="2141538"/>
          <p14:tracePt t="45489" x="3070225" y="2141538"/>
          <p14:tracePt t="45505" x="3043238" y="2141538"/>
          <p14:tracePt t="45522" x="3011488" y="2141538"/>
          <p14:tracePt t="45538" x="2978150" y="2141538"/>
          <p14:tracePt t="45555" x="2938463" y="2141538"/>
          <p14:tracePt t="45572" x="2900363" y="2149475"/>
          <p14:tracePt t="45588" x="2879725" y="2155825"/>
          <p14:tracePt t="45605" x="2860675" y="2162175"/>
          <p14:tracePt t="45622" x="2841625" y="2162175"/>
          <p14:tracePt t="45638" x="2835275" y="2162175"/>
          <p14:tracePt t="45655" x="2820988" y="2174875"/>
          <p14:tracePt t="45672" x="2814638" y="2181225"/>
          <p14:tracePt t="45688" x="2808288" y="2193925"/>
          <p14:tracePt t="45705" x="2808288" y="2214563"/>
          <p14:tracePt t="45722" x="2808288" y="2239963"/>
          <p14:tracePt t="45738" x="2808288" y="2260600"/>
          <p14:tracePt t="45755" x="2808288" y="2273300"/>
          <p14:tracePt t="45772" x="2814638" y="2286000"/>
          <p14:tracePt t="45788" x="2827338" y="2298700"/>
          <p14:tracePt t="45805" x="2847975" y="2319338"/>
          <p14:tracePt t="45822" x="2879725" y="2344738"/>
          <p14:tracePt t="45839" x="2919413" y="2363788"/>
          <p14:tracePt t="45855" x="3011488" y="2384425"/>
          <p14:tracePt t="45872" x="3076575" y="2403475"/>
          <p14:tracePt t="45889" x="3141663" y="2416175"/>
          <p14:tracePt t="45905" x="3213100" y="2430463"/>
          <p14:tracePt t="45922" x="3284538" y="2430463"/>
          <p14:tracePt t="45938" x="3363913" y="2436813"/>
          <p14:tracePt t="45955" x="3435350" y="2436813"/>
          <p14:tracePt t="45973" x="3500438" y="2436813"/>
          <p14:tracePt t="45989" x="3565525" y="2436813"/>
          <p14:tracePt t="46006" x="3638550" y="2430463"/>
          <p14:tracePt t="46023" x="3729038" y="2430463"/>
          <p14:tracePt t="46039" x="3802063" y="2430463"/>
          <p14:tracePt t="46056" x="3905250" y="2430463"/>
          <p14:tracePt t="46073" x="3978275" y="2430463"/>
          <p14:tracePt t="46089" x="4056063" y="2430463"/>
          <p14:tracePt t="46106" x="4154488" y="2436813"/>
          <p14:tracePt t="46123" x="4244975" y="2436813"/>
          <p14:tracePt t="46139" x="4330700" y="2436813"/>
          <p14:tracePt t="46156" x="4402138" y="2436813"/>
          <p14:tracePt t="46173" x="4473575" y="2436813"/>
          <p14:tracePt t="46189" x="4513263" y="2436813"/>
          <p14:tracePt t="46206" x="4532313" y="2436813"/>
          <p14:tracePt t="46223" x="4546600" y="2430463"/>
          <p14:tracePt t="46240" x="4552950" y="2430463"/>
          <p14:tracePt t="46256" x="4559300" y="2422525"/>
          <p14:tracePt t="46273" x="4559300" y="2416175"/>
          <p14:tracePt t="46289" x="4559300" y="2397125"/>
          <p14:tracePt t="46306" x="4552950" y="2378075"/>
          <p14:tracePt t="46322" x="4546600" y="2363788"/>
          <p14:tracePt t="46339" x="4513263" y="2332038"/>
          <p14:tracePt t="46356" x="4460875" y="2286000"/>
          <p14:tracePt t="46373" x="4395788" y="2220913"/>
          <p14:tracePt t="46389" x="4297363" y="2174875"/>
          <p14:tracePt t="46406" x="4192588" y="2155825"/>
          <p14:tracePt t="46422" x="4043363" y="2155825"/>
          <p14:tracePt t="46439" x="3867150" y="2155825"/>
          <p14:tracePt t="46456" x="3605213" y="2155825"/>
          <p14:tracePt t="46473" x="3448050" y="2162175"/>
          <p14:tracePt t="46489" x="3330575" y="2168525"/>
          <p14:tracePt t="46506" x="3259138" y="2174875"/>
          <p14:tracePt t="46522" x="3206750" y="2181225"/>
          <p14:tracePt t="46539" x="3194050" y="2181225"/>
          <p14:tracePt t="46632" x="3194050" y="2174875"/>
          <p14:tracePt t="46640" x="3194050" y="2155825"/>
          <p14:tracePt t="46666" x="3194050" y="2149475"/>
          <p14:tracePt t="46666" x="3194050" y="2141538"/>
          <p14:tracePt t="46672" x="3187700" y="2128838"/>
          <p14:tracePt t="46712" x="3181350" y="2128838"/>
          <p14:tracePt t="46720" x="3181350" y="2122488"/>
          <p14:tracePt t="46724" x="3154363" y="2116138"/>
          <p14:tracePt t="46739" x="3116263" y="2116138"/>
          <p14:tracePt t="46756" x="3063875" y="2116138"/>
          <p14:tracePt t="46772" x="3005138" y="2116138"/>
          <p14:tracePt t="46789" x="2946400" y="2149475"/>
          <p14:tracePt t="46806" x="2900363" y="2174875"/>
          <p14:tracePt t="46822" x="2867025" y="2227263"/>
          <p14:tracePt t="46839" x="2860675" y="2279650"/>
          <p14:tracePt t="46856" x="2867025" y="2344738"/>
          <p14:tracePt t="46872" x="2906713" y="2384425"/>
          <p14:tracePt t="46889" x="2971800" y="2436813"/>
          <p14:tracePt t="46906" x="3063875" y="2462213"/>
          <p14:tracePt t="46923" x="3154363" y="2474913"/>
          <p14:tracePt t="46939" x="3206750" y="2474913"/>
          <p14:tracePt t="46956" x="3240088" y="2455863"/>
          <p14:tracePt t="46972" x="3252788" y="2436813"/>
          <p14:tracePt t="46989" x="3265488" y="2403475"/>
          <p14:tracePt t="47160" x="3278188" y="2403475"/>
          <p14:tracePt t="47168" x="3292475" y="2403475"/>
          <p14:tracePt t="47183" x="3305175" y="2403475"/>
          <p14:tracePt t="47184" x="3324225" y="2403475"/>
          <p14:tracePt t="47189" x="3382963" y="2390775"/>
          <p14:tracePt t="47205" x="3429000" y="2384425"/>
          <p14:tracePt t="47222" x="3441700" y="2384425"/>
          <p14:tracePt t="47239" x="3454400" y="2384425"/>
          <p14:tracePt t="47312" x="3462338" y="2384425"/>
          <p14:tracePt t="47320" x="3494088" y="2390775"/>
          <p14:tracePt t="47328" x="3521075" y="2397125"/>
          <p14:tracePt t="47336" x="3552825" y="2403475"/>
          <p14:tracePt t="47355" x="3657600" y="2416175"/>
          <p14:tracePt t="47356" x="3787775" y="2422525"/>
          <p14:tracePt t="47372" x="3905250" y="2422525"/>
          <p14:tracePt t="47389" x="4022725" y="2422525"/>
          <p14:tracePt t="47405" x="4095750" y="2416175"/>
          <p14:tracePt t="47422" x="4127500" y="2403475"/>
          <p14:tracePt t="47439" x="4127500" y="2397125"/>
          <p14:tracePt t="47488" x="4121150" y="2397125"/>
          <p14:tracePt t="47504" x="4114800" y="2397125"/>
          <p14:tracePt t="47512" x="4095750" y="2397125"/>
          <p14:tracePt t="47522" x="4056063" y="2397125"/>
          <p14:tracePt t="47522" x="3938588" y="2397125"/>
          <p14:tracePt t="47539" x="3781425" y="2403475"/>
          <p14:tracePt t="47555" x="3632200" y="2403475"/>
          <p14:tracePt t="47572" x="3513138" y="2403475"/>
          <p14:tracePt t="47589" x="3454400" y="2403475"/>
          <p14:tracePt t="47605" x="3448050" y="2403475"/>
          <p14:tracePt t="47664" x="3454400" y="2403475"/>
          <p14:tracePt t="47672" x="3475038" y="2409825"/>
          <p14:tracePt t="47680" x="3494088" y="2409825"/>
          <p14:tracePt t="47684" x="3521075" y="2409825"/>
          <p14:tracePt t="47689" x="3611563" y="2416175"/>
          <p14:tracePt t="47705" x="3697288" y="2416175"/>
          <p14:tracePt t="47722" x="3781425" y="2416175"/>
          <p14:tracePt t="47739" x="3808413" y="2416175"/>
          <p14:tracePt t="47800" x="3802063" y="2416175"/>
          <p14:tracePt t="47808" x="3781425" y="2416175"/>
          <p14:tracePt t="47824" x="3756025" y="2416175"/>
          <p14:tracePt t="47832" x="3729038" y="2416175"/>
          <p14:tracePt t="47840" x="3663950" y="2416175"/>
          <p14:tracePt t="47855" x="3605213" y="2416175"/>
          <p14:tracePt t="47855" x="3586163" y="2416175"/>
          <p14:tracePt t="47872" x="3579813" y="2416175"/>
          <p14:tracePt t="47936" x="3592513" y="2416175"/>
          <p14:tracePt t="47944" x="3617913" y="2416175"/>
          <p14:tracePt t="47955" x="3644900" y="2416175"/>
          <p14:tracePt t="47955" x="3697288" y="2416175"/>
          <p14:tracePt t="47972" x="3762375" y="2416175"/>
          <p14:tracePt t="47989" x="3814763" y="2416175"/>
          <p14:tracePt t="48005" x="3827463" y="2422525"/>
          <p14:tracePt t="48352" x="3814763" y="2422525"/>
          <p14:tracePt t="48360" x="3756025" y="2422525"/>
          <p14:tracePt t="48376" x="3716338" y="2430463"/>
          <p14:tracePt t="48384" x="3676650" y="2430463"/>
          <p14:tracePt t="48392" x="3573463" y="2430463"/>
          <p14:tracePt t="48407" x="3448050" y="2430463"/>
          <p14:tracePt t="48422" x="3344863" y="2430463"/>
          <p14:tracePt t="48438" x="3240088" y="2430463"/>
          <p14:tracePt t="48455" x="3181350" y="2430463"/>
          <p14:tracePt t="48472" x="3116263" y="2430463"/>
          <p14:tracePt t="48488" x="3089275" y="2436813"/>
          <p14:tracePt t="48505" x="3063875" y="2436813"/>
          <p14:tracePt t="48522" x="3036888" y="2436813"/>
          <p14:tracePt t="48538" x="3017838" y="2436813"/>
          <p14:tracePt t="48555" x="2990850" y="2436813"/>
          <p14:tracePt t="48572" x="2984500" y="2436813"/>
          <p14:tracePt t="48712" x="2990850" y="2443163"/>
          <p14:tracePt t="48720" x="3011488" y="2449513"/>
          <p14:tracePt t="48728" x="3030538" y="2449513"/>
          <p14:tracePt t="48736" x="3049588" y="2449513"/>
          <p14:tracePt t="48738" x="3122613" y="2455863"/>
          <p14:tracePt t="48755" x="3219450" y="2462213"/>
          <p14:tracePt t="48772" x="3330575" y="2462213"/>
          <p14:tracePt t="48788" x="3448050" y="2468563"/>
          <p14:tracePt t="48805" x="3559175" y="2468563"/>
          <p14:tracePt t="48821" x="3638550" y="2468563"/>
          <p14:tracePt t="48838" x="3716338" y="2468563"/>
          <p14:tracePt t="48855" x="3787775" y="2468563"/>
          <p14:tracePt t="48872" x="3892550" y="2468563"/>
          <p14:tracePt t="48888" x="3963988" y="2468563"/>
          <p14:tracePt t="48905" x="4030663" y="2468563"/>
          <p14:tracePt t="48922" x="4075113" y="2468563"/>
          <p14:tracePt t="48938" x="4114800" y="2462213"/>
          <p14:tracePt t="48955" x="4148138" y="2449513"/>
          <p14:tracePt t="48972" x="4173538" y="2443163"/>
          <p14:tracePt t="48988" x="4186238" y="2416175"/>
          <p14:tracePt t="49005" x="4198938" y="2397125"/>
          <p14:tracePt t="49021" x="4206875" y="2390775"/>
          <p14:tracePt t="49038" x="4206875" y="2370138"/>
          <p14:tracePt t="49055" x="4213225" y="2351088"/>
          <p14:tracePt t="49072" x="4206875" y="2344738"/>
          <p14:tracePt t="49088" x="4198938" y="2332038"/>
          <p14:tracePt t="49105" x="4179888" y="2311400"/>
          <p14:tracePt t="49121" x="4154488" y="2286000"/>
          <p14:tracePt t="49138" x="4114800" y="2273300"/>
          <p14:tracePt t="49155" x="4056063" y="2246313"/>
          <p14:tracePt t="49171" x="4003675" y="2227263"/>
          <p14:tracePt t="49188" x="3925888" y="2208213"/>
          <p14:tracePt t="49205" x="3840163" y="2201863"/>
          <p14:tracePt t="49221" x="3756025" y="2193925"/>
          <p14:tracePt t="49238" x="3663950" y="2193925"/>
          <p14:tracePt t="49255" x="3579813" y="2193925"/>
          <p14:tracePt t="49271" x="3500438" y="2193925"/>
          <p14:tracePt t="49288" x="3376613" y="2193925"/>
          <p14:tracePt t="49305" x="3317875" y="2193925"/>
          <p14:tracePt t="49321" x="3252788" y="2193925"/>
          <p14:tracePt t="49338" x="3200400" y="2193925"/>
          <p14:tracePt t="49355" x="3148013" y="2193925"/>
          <p14:tracePt t="49371" x="3095625" y="2193925"/>
          <p14:tracePt t="49388" x="3055938" y="2193925"/>
          <p14:tracePt t="49405" x="3011488" y="2201863"/>
          <p14:tracePt t="49421" x="2978150" y="2208213"/>
          <p14:tracePt t="49438" x="2938463" y="2214563"/>
          <p14:tracePt t="49455" x="2894013" y="2227263"/>
          <p14:tracePt t="49471" x="2860675" y="2239963"/>
          <p14:tracePt t="49488" x="2814638" y="2266950"/>
          <p14:tracePt t="49505" x="2795588" y="2286000"/>
          <p14:tracePt t="49521" x="2776538" y="2311400"/>
          <p14:tracePt t="49538" x="2755900" y="2325688"/>
          <p14:tracePt t="49555" x="2749550" y="2357438"/>
          <p14:tracePt t="49571" x="2749550" y="2370138"/>
          <p14:tracePt t="49588" x="2762250" y="2397125"/>
          <p14:tracePt t="49605" x="2782888" y="2416175"/>
          <p14:tracePt t="49621" x="2814638" y="2436813"/>
          <p14:tracePt t="49638" x="2867025" y="2443163"/>
          <p14:tracePt t="49654" x="2932113" y="2455863"/>
          <p14:tracePt t="49671" x="2997200" y="2455863"/>
          <p14:tracePt t="49688" x="3049588" y="2455863"/>
          <p14:tracePt t="49705" x="3070225" y="2455863"/>
          <p14:tracePt t="49721" x="3076575" y="2455863"/>
          <p14:tracePt t="50656" x="3082925" y="2455863"/>
          <p14:tracePt t="50664" x="3101975" y="2455863"/>
          <p14:tracePt t="50672" x="3148013" y="2455863"/>
          <p14:tracePt t="50680" x="3187700" y="2455863"/>
          <p14:tracePt t="50687" x="3336925" y="2443163"/>
          <p14:tracePt t="50704" x="3416300" y="2422525"/>
          <p14:tracePt t="50721" x="3468688" y="2416175"/>
          <p14:tracePt t="50737" x="3487738" y="2403475"/>
          <p14:tracePt t="50754" x="3500438" y="2403475"/>
          <p14:tracePt t="50792" x="3506788" y="2403475"/>
          <p14:tracePt t="50800" x="3506788" y="2397125"/>
          <p14:tracePt t="50821" x="3521075" y="2397125"/>
          <p14:tracePt t="50821" x="3533775" y="2397125"/>
          <p14:tracePt t="50837" x="3552825" y="2397125"/>
          <p14:tracePt t="50854" x="3573463" y="2397125"/>
          <p14:tracePt t="50871" x="3586163" y="2397125"/>
          <p14:tracePt t="50887" x="3605213" y="2397125"/>
          <p14:tracePt t="51152" x="3598863" y="2397125"/>
          <p14:tracePt t="51176" x="3592513" y="2397125"/>
          <p14:tracePt t="51192" x="3586163" y="2397125"/>
          <p14:tracePt t="51208" x="3573463" y="2397125"/>
          <p14:tracePt t="51221" x="3552825" y="2397125"/>
          <p14:tracePt t="51222" x="3500438" y="2397125"/>
          <p14:tracePt t="51237" x="3429000" y="2397125"/>
          <p14:tracePt t="51254" x="3311525" y="2397125"/>
          <p14:tracePt t="51271" x="3200400" y="2397125"/>
          <p14:tracePt t="51287" x="3036888" y="2397125"/>
          <p14:tracePt t="51304" x="2946400" y="2397125"/>
          <p14:tracePt t="51321" x="2867025" y="2397125"/>
          <p14:tracePt t="51337" x="2820988" y="2390775"/>
          <p14:tracePt t="51354" x="2782888" y="2390775"/>
          <p14:tracePt t="51370" x="2749550" y="2390775"/>
          <p14:tracePt t="51387" x="2724150" y="2390775"/>
          <p14:tracePt t="51404" x="2703513" y="2390775"/>
          <p14:tracePt t="51421" x="2690813" y="2384425"/>
          <p14:tracePt t="51437" x="2684463" y="2384425"/>
          <p14:tracePt t="51544" x="2690813" y="2390775"/>
          <p14:tracePt t="51552" x="2703513" y="2390775"/>
          <p14:tracePt t="51560" x="2730500" y="2403475"/>
          <p14:tracePt t="51575" x="2795588" y="2422525"/>
          <p14:tracePt t="51587" x="2906713" y="2449513"/>
          <p14:tracePt t="51604" x="3036888" y="2462213"/>
          <p14:tracePt t="51620" x="3194050" y="2468563"/>
          <p14:tracePt t="51637" x="3351213" y="2468563"/>
          <p14:tracePt t="51654" x="3494088" y="2468563"/>
          <p14:tracePt t="51670" x="3592513" y="2468563"/>
          <p14:tracePt t="51687" x="3670300" y="2468563"/>
          <p14:tracePt t="51704" x="3716338" y="2468563"/>
          <p14:tracePt t="51920" x="3703638" y="2468563"/>
          <p14:tracePt t="51928" x="3697288" y="2468563"/>
          <p14:tracePt t="51936" x="3690938" y="2468563"/>
          <p14:tracePt t="51939" x="3651250" y="2468563"/>
          <p14:tracePt t="51954" x="3598863" y="2468563"/>
          <p14:tracePt t="51970" x="3513138" y="2455863"/>
          <p14:tracePt t="51987" x="3448050" y="2455863"/>
          <p14:tracePt t="52004" x="3389313" y="2455863"/>
          <p14:tracePt t="52020" x="3357563" y="2455863"/>
          <p14:tracePt t="52037" x="3324225" y="2455863"/>
          <p14:tracePt t="52054" x="3292475" y="2455863"/>
          <p14:tracePt t="52070" x="3252788" y="2455863"/>
          <p14:tracePt t="52087" x="3206750" y="2455863"/>
          <p14:tracePt t="52104" x="3122613" y="2449513"/>
          <p14:tracePt t="52120" x="3076575" y="2443163"/>
          <p14:tracePt t="52137" x="3036888" y="2443163"/>
          <p14:tracePt t="52154" x="3005138" y="2436813"/>
          <p14:tracePt t="52170" x="2971800" y="2430463"/>
          <p14:tracePt t="52187" x="2952750" y="2430463"/>
          <p14:tracePt t="52204" x="2938463" y="2430463"/>
          <p14:tracePt t="52220" x="2932113" y="2430463"/>
          <p14:tracePt t="52237" x="2925763" y="2430463"/>
          <p14:tracePt t="52272" x="2919413" y="2430463"/>
          <p14:tracePt t="52488" x="2925763" y="2430463"/>
          <p14:tracePt t="52504" x="2932113" y="2430463"/>
          <p14:tracePt t="52512" x="2952750" y="2430463"/>
          <p14:tracePt t="52520" x="2971800" y="2430463"/>
          <p14:tracePt t="52528" x="3017838" y="2430463"/>
          <p14:tracePt t="52537" x="3089275" y="2430463"/>
          <p14:tracePt t="52553" x="3175000" y="2436813"/>
          <p14:tracePt t="52570" x="3298825" y="2449513"/>
          <p14:tracePt t="52587" x="3429000" y="2468563"/>
          <p14:tracePt t="52603" x="3559175" y="2481263"/>
          <p14:tracePt t="52620" x="3651250" y="2481263"/>
          <p14:tracePt t="52637" x="3709988" y="2481263"/>
          <p14:tracePt t="52653" x="3749675" y="2481263"/>
          <p14:tracePt t="52670" x="3762375" y="2481263"/>
          <p14:tracePt t="52687" x="3768725" y="2481263"/>
          <p14:tracePt t="54242" x="3781425" y="2481263"/>
          <p14:tracePt t="54256" x="3802063" y="2489200"/>
          <p14:tracePt t="54264" x="3821113" y="2489200"/>
          <p14:tracePt t="54274" x="3846513" y="2495550"/>
          <p14:tracePt t="54280" x="3886200" y="2501900"/>
          <p14:tracePt t="54286" x="3997325" y="2514600"/>
          <p14:tracePt t="54303" x="4114800" y="2520950"/>
          <p14:tracePt t="54319" x="4213225" y="2520950"/>
          <p14:tracePt t="54336" x="4219575" y="2520950"/>
          <p14:tracePt t="54384" x="4213225" y="2520950"/>
          <p14:tracePt t="54416" x="4192588" y="2520950"/>
          <p14:tracePt t="54424" x="4154488" y="2508250"/>
          <p14:tracePt t="54436" x="4102100" y="2495550"/>
          <p14:tracePt t="54440" x="3957638" y="2468563"/>
          <p14:tracePt t="54453" x="3729038" y="2430463"/>
          <p14:tracePt t="54469" x="3506788" y="2403475"/>
          <p14:tracePt t="54486" x="3330575" y="2397125"/>
          <p14:tracePt t="54503" x="3219450" y="2384425"/>
          <p14:tracePt t="54519" x="3187700" y="2384425"/>
          <p14:tracePt t="54584" x="3194050" y="2384425"/>
          <p14:tracePt t="54592" x="3206750" y="2384425"/>
          <p14:tracePt t="54603" x="3225800" y="2378075"/>
          <p14:tracePt t="54608" x="3271838" y="2378075"/>
          <p14:tracePt t="54619" x="3363913" y="2378075"/>
          <p14:tracePt t="54636" x="3500438" y="2384425"/>
          <p14:tracePt t="54653" x="3632200" y="2397125"/>
          <p14:tracePt t="54669" x="3735388" y="2397125"/>
          <p14:tracePt t="54686" x="3781425" y="2403475"/>
          <p14:tracePt t="54703" x="3787775" y="2403475"/>
          <p14:tracePt t="54719" x="3781425" y="2403475"/>
          <p14:tracePt t="54736" x="3756025" y="2403475"/>
          <p14:tracePt t="54752" x="3716338" y="2403475"/>
          <p14:tracePt t="54769" x="3670300" y="2403475"/>
          <p14:tracePt t="54786" x="3605213" y="2403475"/>
          <p14:tracePt t="54803" x="3559175" y="2403475"/>
          <p14:tracePt t="54819" x="3540125" y="2403475"/>
          <p14:tracePt t="54880" x="3546475" y="2403475"/>
          <p14:tracePt t="54888" x="3559175" y="2403475"/>
          <p14:tracePt t="54903" x="3586163" y="2403475"/>
          <p14:tracePt t="54904" x="3651250" y="2403475"/>
          <p14:tracePt t="54920" x="3775075" y="2409825"/>
          <p14:tracePt t="54936" x="3860800" y="2409825"/>
          <p14:tracePt t="54953" x="3911600" y="2416175"/>
          <p14:tracePt t="55336" x="3919538" y="2416175"/>
          <p14:tracePt t="55344" x="3925888" y="2422525"/>
          <p14:tracePt t="55353" x="3938588" y="2422525"/>
          <p14:tracePt t="55360" x="3978275" y="2430463"/>
          <p14:tracePt t="55370" x="4037013" y="2436813"/>
          <p14:tracePt t="55386" x="4114800" y="2436813"/>
          <p14:tracePt t="55402" x="4198938" y="2436813"/>
          <p14:tracePt t="55419" x="4259263" y="2430463"/>
          <p14:tracePt t="55436" x="4303713" y="2409825"/>
          <p14:tracePt t="55452" x="4337050" y="2378075"/>
          <p14:tracePt t="55469" x="4362450" y="2351088"/>
          <p14:tracePt t="55486" x="4389438" y="2311400"/>
          <p14:tracePt t="55503" x="4395788" y="2279650"/>
          <p14:tracePt t="55520" x="4402138" y="2252663"/>
          <p14:tracePt t="55536" x="4395788" y="2233613"/>
          <p14:tracePt t="55553" x="4383088" y="2214563"/>
          <p14:tracePt t="55570" x="4368800" y="2201863"/>
          <p14:tracePt t="55586" x="4349750" y="2201863"/>
          <p14:tracePt t="55602" x="4330700" y="2193925"/>
          <p14:tracePt t="55619" x="4318000" y="2193925"/>
          <p14:tracePt t="55636" x="4303713" y="2193925"/>
          <p14:tracePt t="55652" x="4297363" y="2193925"/>
          <p14:tracePt t="55752" x="4303713" y="2193925"/>
          <p14:tracePt t="55760" x="4324350" y="2193925"/>
          <p14:tracePt t="55766" x="4343400" y="2201863"/>
          <p14:tracePt t="55769" x="4408488" y="2214563"/>
          <p14:tracePt t="55785" x="4494213" y="2246313"/>
          <p14:tracePt t="55802" x="4572000" y="2273300"/>
          <p14:tracePt t="55819" x="4630738" y="2286000"/>
          <p14:tracePt t="55835" x="4656138" y="2305050"/>
          <p14:tracePt t="55852" x="4683125" y="2325688"/>
          <p14:tracePt t="55869" x="4702175" y="2357438"/>
          <p14:tracePt t="55885" x="4716463" y="2397125"/>
          <p14:tracePt t="55902" x="4716463" y="2436813"/>
          <p14:tracePt t="55919" x="4716463" y="2468563"/>
          <p14:tracePt t="55935" x="4716463" y="2495550"/>
          <p14:tracePt t="55952" x="4716463" y="2501900"/>
          <p14:tracePt t="55969" x="4708525" y="2514600"/>
          <p14:tracePt t="56088" x="4708525" y="2508250"/>
          <p14:tracePt t="56112" x="4708525" y="2495550"/>
          <p14:tracePt t="56120" x="4708525" y="2489200"/>
          <p14:tracePt t="56128" x="4708525" y="2468563"/>
          <p14:tracePt t="56136" x="4708525" y="2455863"/>
          <p14:tracePt t="56152" x="4708525" y="2403475"/>
          <p14:tracePt t="56169" x="4676775" y="2370138"/>
          <p14:tracePt t="56185" x="4624388" y="2319338"/>
          <p14:tracePt t="56202" x="4597400" y="2298700"/>
          <p14:tracePt t="56219" x="4572000" y="2292350"/>
          <p14:tracePt t="56235" x="4552950" y="2286000"/>
          <p14:tracePt t="56252" x="4546600" y="2286000"/>
          <p14:tracePt t="56304" x="4532313" y="2286000"/>
          <p14:tracePt t="56312" x="4519613" y="2286000"/>
          <p14:tracePt t="56320" x="4506913" y="2292350"/>
          <p14:tracePt t="56327" x="4494213" y="2298700"/>
          <p14:tracePt t="56335" x="4421188" y="2332038"/>
          <p14:tracePt t="56352" x="4395788" y="2338388"/>
          <p14:tracePt t="56369" x="4376738" y="2344738"/>
          <p14:tracePt t="56488" x="4376738" y="2338388"/>
          <p14:tracePt t="56496" x="4383088" y="2332038"/>
          <p14:tracePt t="56512" x="4389438" y="2332038"/>
          <p14:tracePt t="56520" x="4408488" y="2332038"/>
          <p14:tracePt t="56525" x="4421188" y="2332038"/>
          <p14:tracePt t="56535" x="4460875" y="2332038"/>
          <p14:tracePt t="56552" x="4506913" y="2351088"/>
          <p14:tracePt t="56568" x="4538663" y="2363788"/>
          <p14:tracePt t="56585" x="4572000" y="2378075"/>
          <p14:tracePt t="56602" x="4618038" y="2409825"/>
          <p14:tracePt t="56618" x="4664075" y="2449513"/>
          <p14:tracePt t="56635" x="4695825" y="2489200"/>
          <p14:tracePt t="56652" x="4716463" y="2527300"/>
          <p14:tracePt t="56668" x="4722813" y="2560638"/>
          <p14:tracePt t="56685" x="4729163" y="2579688"/>
          <p14:tracePt t="56702" x="4729163" y="2586038"/>
          <p14:tracePt t="56874" x="4735513" y="2586038"/>
          <p14:tracePt t="56896" x="4735513" y="2573338"/>
          <p14:tracePt t="56904" x="4735513" y="2566988"/>
          <p14:tracePt t="56912" x="4735513" y="2560638"/>
          <p14:tracePt t="56920" x="4741863" y="2554288"/>
          <p14:tracePt t="56935" x="4729163" y="2527300"/>
          <p14:tracePt t="56952" x="4729163" y="2514600"/>
          <p14:tracePt t="56968" x="4716463" y="2495550"/>
          <p14:tracePt t="56985" x="4695825" y="2468563"/>
          <p14:tracePt t="57002" x="4670425" y="2462213"/>
          <p14:tracePt t="57018" x="4630738" y="2449513"/>
          <p14:tracePt t="57035" x="4584700" y="2436813"/>
          <p14:tracePt t="57052" x="4538663" y="2430463"/>
          <p14:tracePt t="57068" x="4500563" y="2430463"/>
          <p14:tracePt t="57085" x="4494213" y="2422525"/>
          <p14:tracePt t="57102" x="4479925" y="2422525"/>
          <p14:tracePt t="57118" x="4479925" y="2430463"/>
          <p14:tracePt t="57223" x="4500563" y="2430463"/>
          <p14:tracePt t="57231" x="4519613" y="2436813"/>
          <p14:tracePt t="57245" x="4546600" y="2443163"/>
          <p14:tracePt t="57248" x="4591050" y="2462213"/>
          <p14:tracePt t="57252" x="4670425" y="2489200"/>
          <p14:tracePt t="57268" x="4722813" y="2527300"/>
          <p14:tracePt t="57285" x="4794250" y="2566988"/>
          <p14:tracePt t="57302" x="4813300" y="2579688"/>
          <p14:tracePt t="57318" x="4819650" y="2592388"/>
          <p14:tracePt t="57335" x="4813300" y="2598738"/>
          <p14:tracePt t="57352" x="4813300" y="2613025"/>
          <p14:tracePt t="57368" x="4806950" y="2619375"/>
          <p14:tracePt t="57920" x="4800600" y="2619375"/>
          <p14:tracePt t="57927" x="4800600" y="2613025"/>
          <p14:tracePt t="57936" x="4800600" y="2606675"/>
          <p14:tracePt t="57945" x="4800600" y="2586038"/>
          <p14:tracePt t="57953" x="4800600" y="2566988"/>
          <p14:tracePt t="57969" x="4781550" y="2520950"/>
          <p14:tracePt t="57986" x="4760913" y="2481263"/>
          <p14:tracePt t="58002" x="4702175" y="2416175"/>
          <p14:tracePt t="58019" x="4618038" y="2344738"/>
          <p14:tracePt t="58036" x="4513263" y="2286000"/>
          <p14:tracePt t="58052" x="4421188" y="2246313"/>
          <p14:tracePt t="58069" x="4383088" y="2239963"/>
          <p14:tracePt t="58086" x="4362450" y="2239963"/>
          <p14:tracePt t="58177" x="4368800" y="2239963"/>
          <p14:tracePt t="58184" x="4383088" y="2239963"/>
          <p14:tracePt t="58192" x="4395788" y="2252663"/>
          <p14:tracePt t="58200" x="4408488" y="2252663"/>
          <p14:tracePt t="58208" x="4460875" y="2286000"/>
          <p14:tracePt t="58219" x="4532313" y="2319338"/>
          <p14:tracePt t="58236" x="4605338" y="2344738"/>
          <p14:tracePt t="58252" x="4670425" y="2378075"/>
          <p14:tracePt t="58269" x="4716463" y="2397125"/>
          <p14:tracePt t="58286" x="4722813" y="2416175"/>
          <p14:tracePt t="58302" x="4729163" y="2416175"/>
          <p14:tracePt t="58344" x="4729163" y="2422525"/>
          <p14:tracePt t="58360" x="4729163" y="2430463"/>
          <p14:tracePt t="58384" x="4729163" y="2436813"/>
          <p14:tracePt t="58409" x="4729163" y="2443163"/>
          <p14:tracePt t="58424" x="4729163" y="2449513"/>
          <p14:tracePt t="59832" x="4722813" y="2449513"/>
          <p14:tracePt t="59840" x="4716463" y="2449513"/>
          <p14:tracePt t="59848" x="4702175" y="2455863"/>
          <p14:tracePt t="59856" x="4670425" y="2474913"/>
          <p14:tracePt t="59868" x="4649788" y="2495550"/>
          <p14:tracePt t="59885" x="4637088" y="2514600"/>
          <p14:tracePt t="59902" x="4630738" y="2514600"/>
          <p14:tracePt t="60088" x="4624388" y="2514600"/>
          <p14:tracePt t="60099" x="4618038" y="2501900"/>
          <p14:tracePt t="60104" x="4597400" y="2495550"/>
          <p14:tracePt t="60112" x="4591050" y="2489200"/>
          <p14:tracePt t="60120" x="4565650" y="2481263"/>
          <p14:tracePt t="60135" x="4538663" y="2474913"/>
          <p14:tracePt t="60152" x="4525963" y="2474913"/>
          <p14:tracePt t="60392" x="4519613" y="2474913"/>
          <p14:tracePt t="60400" x="4500563" y="2474913"/>
          <p14:tracePt t="60408" x="4479925" y="2474913"/>
          <p14:tracePt t="60416" x="4454525" y="2474913"/>
          <p14:tracePt t="60420" x="4395788" y="2468563"/>
          <p14:tracePt t="60435" x="4343400" y="2468563"/>
          <p14:tracePt t="60451" x="4297363" y="2468563"/>
          <p14:tracePt t="60468" x="4259263" y="2468563"/>
          <p14:tracePt t="60484" x="4244975" y="2474913"/>
          <p14:tracePt t="60501" x="4225925" y="2489200"/>
          <p14:tracePt t="60518" x="4206875" y="2508250"/>
          <p14:tracePt t="60535" x="4179888" y="2540000"/>
          <p14:tracePt t="60551" x="4167188" y="2573338"/>
          <p14:tracePt t="60568" x="4133850" y="2598738"/>
          <p14:tracePt t="60585" x="4121150" y="2625725"/>
          <p14:tracePt t="60601" x="4121150" y="2644775"/>
          <p14:tracePt t="60618" x="4121150" y="2671763"/>
          <p14:tracePt t="60634" x="4127500" y="2690813"/>
          <p14:tracePt t="60651" x="4140200" y="2709863"/>
          <p14:tracePt t="60668" x="4167188" y="2736850"/>
          <p14:tracePt t="60685" x="4219575" y="2755900"/>
          <p14:tracePt t="60701" x="4265613" y="2776538"/>
          <p14:tracePt t="60718" x="4349750" y="2776538"/>
          <p14:tracePt t="60734" x="4427538" y="2776538"/>
          <p14:tracePt t="60751" x="4506913" y="2776538"/>
          <p14:tracePt t="60768" x="4578350" y="2768600"/>
          <p14:tracePt t="60785" x="4611688" y="2755900"/>
          <p14:tracePt t="60801" x="4624388" y="2743200"/>
          <p14:tracePt t="60818" x="4637088" y="2730500"/>
          <p14:tracePt t="60834" x="4649788" y="2709863"/>
          <p14:tracePt t="60851" x="4649788" y="2684463"/>
          <p14:tracePt t="60868" x="4643438" y="2651125"/>
          <p14:tracePt t="60884" x="4637088" y="2625725"/>
          <p14:tracePt t="60901" x="4637088" y="2619375"/>
          <p14:tracePt t="60918" x="4624388" y="2606675"/>
          <p14:tracePt t="60934" x="4611688" y="2606675"/>
          <p14:tracePt t="60951" x="4605338" y="2606675"/>
          <p14:tracePt t="60968" x="4591050" y="2598738"/>
          <p14:tracePt t="60984" x="4584700" y="2598738"/>
          <p14:tracePt t="61001" x="4578350" y="2598738"/>
          <p14:tracePt t="63271" x="4578350" y="2606675"/>
          <p14:tracePt t="63279" x="4578350" y="2613025"/>
          <p14:tracePt t="63287" x="4597400" y="2638425"/>
          <p14:tracePt t="63300" x="4611688" y="2671763"/>
          <p14:tracePt t="63316" x="4630738" y="2709863"/>
          <p14:tracePt t="63332" x="4664075" y="2782888"/>
          <p14:tracePt t="63349" x="4695825" y="2835275"/>
          <p14:tracePt t="63366" x="4716463" y="2867025"/>
          <p14:tracePt t="63382" x="4729163" y="2900363"/>
          <p14:tracePt t="63382" x="4741863" y="2906713"/>
          <p14:tracePt t="63399" x="4741863" y="2913063"/>
          <p14:tracePt t="63519" x="4735513" y="2913063"/>
          <p14:tracePt t="63527" x="4729163" y="2913063"/>
          <p14:tracePt t="63543" x="4716463" y="2913063"/>
          <p14:tracePt t="63551" x="4689475" y="2913063"/>
          <p14:tracePt t="63554" x="4664075" y="2919413"/>
          <p14:tracePt t="63566" x="4578350" y="2932113"/>
          <p14:tracePt t="63582" x="4441825" y="2978150"/>
          <p14:tracePt t="63599" x="4368800" y="3036888"/>
          <p14:tracePt t="63616" x="4324350" y="3101975"/>
          <p14:tracePt t="63632" x="4318000" y="3135313"/>
          <p14:tracePt t="63649" x="4324350" y="3175000"/>
          <p14:tracePt t="63666" x="4343400" y="3194050"/>
          <p14:tracePt t="63682" x="4368800" y="3213100"/>
          <p14:tracePt t="63699" x="4414838" y="3219450"/>
          <p14:tracePt t="63716" x="4454525" y="3219450"/>
          <p14:tracePt t="63732" x="4513263" y="3219450"/>
          <p14:tracePt t="63749" x="4565650" y="3219450"/>
          <p14:tracePt t="63766" x="4584700" y="3219450"/>
          <p14:tracePt t="63782" x="4597400" y="3219450"/>
          <p14:tracePt t="63823" x="4591050" y="3219450"/>
          <p14:tracePt t="63831" x="4584700" y="3219450"/>
          <p14:tracePt t="63839" x="4559300" y="3219450"/>
          <p14:tracePt t="63851" x="4513263" y="3219450"/>
          <p14:tracePt t="63866" x="4460875" y="3233738"/>
          <p14:tracePt t="63882" x="4414838" y="3252788"/>
          <p14:tracePt t="63899" x="4376738" y="3271838"/>
          <p14:tracePt t="63916" x="4368800" y="3271838"/>
          <p14:tracePt t="63991" x="4383088" y="3271838"/>
          <p14:tracePt t="63999" x="4402138" y="3271838"/>
          <p14:tracePt t="64016" x="4460875" y="3271838"/>
          <p14:tracePt t="64016" x="4525963" y="3271838"/>
          <p14:tracePt t="64033" x="4611688" y="3271838"/>
          <p14:tracePt t="64050" x="4656138" y="3278188"/>
          <p14:tracePt t="64066" x="4676775" y="3284538"/>
          <p14:tracePt t="64112" x="4676775" y="3292475"/>
          <p14:tracePt t="64120" x="4664075" y="3292475"/>
          <p14:tracePt t="64121" x="4656138" y="3298825"/>
          <p14:tracePt t="64133" x="4618038" y="3311525"/>
          <p14:tracePt t="64150" x="4552950" y="3344863"/>
          <p14:tracePt t="64166" x="4479925" y="3376613"/>
          <p14:tracePt t="64183" x="4389438" y="3422650"/>
          <p14:tracePt t="64200" x="4278313" y="3506788"/>
          <p14:tracePt t="64216" x="4238625" y="3546475"/>
          <p14:tracePt t="64233" x="4232275" y="3552825"/>
          <p14:tracePt t="64288" x="4238625" y="3552825"/>
          <p14:tracePt t="64296" x="4251325" y="3552825"/>
          <p14:tracePt t="64304" x="4284663" y="3552825"/>
          <p14:tracePt t="64316" x="4324350" y="3552825"/>
          <p14:tracePt t="64333" x="4356100" y="3552825"/>
          <p14:tracePt t="64350" x="4383088" y="3552825"/>
          <p14:tracePt t="64366" x="4389438" y="3552825"/>
          <p14:tracePt t="64448" x="4368800" y="3552825"/>
          <p14:tracePt t="64456" x="4349750" y="3552825"/>
          <p14:tracePt t="64464" x="4330700" y="3552825"/>
          <p14:tracePt t="64472" x="4284663" y="3546475"/>
          <p14:tracePt t="64483" x="4213225" y="3546475"/>
          <p14:tracePt t="64500" x="4154488" y="3540125"/>
          <p14:tracePt t="64516" x="4133850" y="3540125"/>
          <p14:tracePt t="64560" x="4133850" y="3533775"/>
          <p14:tracePt t="64576" x="4133850" y="3527425"/>
          <p14:tracePt t="64578" x="4154488" y="3521075"/>
          <p14:tracePt t="64587" x="4167188" y="3506788"/>
          <p14:tracePt t="64600" x="4232275" y="3448050"/>
          <p14:tracePt t="64617" x="4297363" y="3416300"/>
          <p14:tracePt t="64633" x="4349750" y="3389313"/>
          <p14:tracePt t="64650" x="4383088" y="3382963"/>
          <p14:tracePt t="64666" x="4395788" y="3382963"/>
          <p14:tracePt t="64744" x="4383088" y="3382963"/>
          <p14:tracePt t="64752" x="4368800" y="3382963"/>
          <p14:tracePt t="64760" x="4343400" y="3389313"/>
          <p14:tracePt t="64768" x="4330700" y="3389313"/>
          <p14:tracePt t="64783" x="4318000" y="3389313"/>
          <p14:tracePt t="64783" x="4278313" y="3395663"/>
          <p14:tracePt t="64800" x="4251325" y="3395663"/>
          <p14:tracePt t="64872" x="4251325" y="3389313"/>
          <p14:tracePt t="64880" x="4259263" y="3389313"/>
          <p14:tracePt t="64888" x="4271963" y="3382963"/>
          <p14:tracePt t="64899" x="4284663" y="3382963"/>
          <p14:tracePt t="64904" x="4303713" y="3376613"/>
          <p14:tracePt t="64916" x="4356100" y="3363913"/>
          <p14:tracePt t="64933" x="4402138" y="3357563"/>
          <p14:tracePt t="64950" x="4460875" y="3357563"/>
          <p14:tracePt t="64966" x="4519613" y="3351213"/>
          <p14:tracePt t="64983" x="4552950" y="3351213"/>
          <p14:tracePt t="64999" x="4559300" y="3351213"/>
          <p14:tracePt t="65160" x="4552950" y="3351213"/>
          <p14:tracePt t="65168" x="4538663" y="3351213"/>
          <p14:tracePt t="65172" x="4519613" y="3344863"/>
          <p14:tracePt t="65183" x="4494213" y="3344863"/>
          <p14:tracePt t="65199" x="4414838" y="3344863"/>
          <p14:tracePt t="65216" x="4337050" y="3344863"/>
          <p14:tracePt t="65233" x="4232275" y="3344863"/>
          <p14:tracePt t="65249" x="4121150" y="3336925"/>
          <p14:tracePt t="65266" x="3978275" y="3336925"/>
          <p14:tracePt t="65283" x="3846513" y="3344863"/>
          <p14:tracePt t="65299" x="3716338" y="3344863"/>
          <p14:tracePt t="65316" x="3611563" y="3344863"/>
          <p14:tracePt t="65333" x="3506788" y="3351213"/>
          <p14:tracePt t="65349" x="3409950" y="3376613"/>
          <p14:tracePt t="65366" x="3344863" y="3382963"/>
          <p14:tracePt t="65383" x="3246438" y="3382963"/>
          <p14:tracePt t="65399" x="3141663" y="3382963"/>
          <p14:tracePt t="65416" x="2990850" y="3389313"/>
          <p14:tracePt t="65433" x="2887663" y="3389313"/>
          <p14:tracePt t="65449" x="2762250" y="3389313"/>
          <p14:tracePt t="65466" x="2644775" y="3395663"/>
          <p14:tracePt t="65483" x="2514600" y="3382963"/>
          <p14:tracePt t="65499" x="2390775" y="3395663"/>
          <p14:tracePt t="65516" x="2246313" y="3395663"/>
          <p14:tracePt t="65533" x="2103438" y="3403600"/>
          <p14:tracePt t="65549" x="1952625" y="3409950"/>
          <p14:tracePt t="65566" x="1835150" y="3435350"/>
          <p14:tracePt t="65583" x="1717675" y="3468688"/>
          <p14:tracePt t="65600" x="1639888" y="3494088"/>
          <p14:tracePt t="65600" x="1600200" y="3513138"/>
          <p14:tracePt t="65617" x="1566863" y="3527425"/>
          <p14:tracePt t="65633" x="1566863" y="3533775"/>
          <p14:tracePt t="65649" x="1593850" y="3533775"/>
          <p14:tracePt t="65666" x="1639888" y="3527425"/>
          <p14:tracePt t="65683" x="1730375" y="3487738"/>
          <p14:tracePt t="65699" x="1789113" y="3441700"/>
          <p14:tracePt t="65716" x="1803400" y="3435350"/>
          <p14:tracePt t="65968" x="1776413" y="3435350"/>
          <p14:tracePt t="65976" x="1736725" y="3435350"/>
          <p14:tracePt t="65984" x="1704975" y="3435350"/>
          <p14:tracePt t="65992" x="1665288" y="3435350"/>
          <p14:tracePt t="65999" x="1587500" y="3429000"/>
          <p14:tracePt t="66016" x="1516063" y="3409950"/>
          <p14:tracePt t="66033" x="1449388" y="3409950"/>
          <p14:tracePt t="66049" x="1365250" y="3409950"/>
          <p14:tracePt t="66066" x="1279525" y="3409950"/>
          <p14:tracePt t="66082" x="1176338" y="3409950"/>
          <p14:tracePt t="66099" x="1065213" y="3409950"/>
          <p14:tracePt t="66116" x="973138" y="3409950"/>
          <p14:tracePt t="66132" x="881063" y="3409950"/>
          <p14:tracePt t="66149" x="809625" y="3409950"/>
          <p14:tracePt t="66166" x="777875" y="3409950"/>
          <p14:tracePt t="66182" x="763588" y="3416300"/>
          <p14:tracePt t="66199" x="757238" y="3422650"/>
          <p14:tracePt t="66264" x="763588" y="3429000"/>
          <p14:tracePt t="66272" x="796925" y="3441700"/>
          <p14:tracePt t="66280" x="842963" y="3441700"/>
          <p14:tracePt t="66294" x="895350" y="3448050"/>
          <p14:tracePt t="66299" x="1012825" y="3468688"/>
          <p14:tracePt t="66316" x="1155700" y="3475038"/>
          <p14:tracePt t="66332" x="1331913" y="3487738"/>
          <p14:tracePt t="66349" x="1501775" y="3487738"/>
          <p14:tracePt t="66366" x="1677988" y="3500438"/>
          <p14:tracePt t="66382" x="1789113" y="3506788"/>
          <p14:tracePt t="66399" x="1847850" y="3506788"/>
          <p14:tracePt t="66415" x="1862138" y="3506788"/>
          <p14:tracePt t="67048" x="1854200" y="3506788"/>
          <p14:tracePt t="67057" x="1847850" y="3513138"/>
          <p14:tracePt t="67057" x="1835150" y="3513138"/>
          <p14:tracePt t="67066" x="1809750" y="3513138"/>
          <p14:tracePt t="67082" x="1757363" y="3513138"/>
          <p14:tracePt t="67099" x="1684338" y="3513138"/>
          <p14:tracePt t="67115" x="1612900" y="3533775"/>
          <p14:tracePt t="67132" x="1574800" y="3546475"/>
          <p14:tracePt t="67149" x="1560513" y="3559175"/>
          <p14:tracePt t="67165" x="1554163" y="3559175"/>
          <p14:tracePt t="67182" x="1554163" y="3565525"/>
          <p14:tracePt t="67199" x="1554163" y="3573463"/>
          <p14:tracePt t="67215" x="1600200" y="3586163"/>
          <p14:tracePt t="67232" x="1658938" y="3605213"/>
          <p14:tracePt t="67249" x="1751013" y="3644900"/>
          <p14:tracePt t="67265" x="1868488" y="3690938"/>
          <p14:tracePt t="67282" x="1952625" y="3729038"/>
          <p14:tracePt t="67299" x="1998663" y="3762375"/>
          <p14:tracePt t="67315" x="2005013" y="3762375"/>
          <p14:tracePt t="67408" x="2005013" y="3768725"/>
          <p14:tracePt t="67424" x="2011363" y="3768725"/>
          <p14:tracePt t="67432" x="2011363" y="3756025"/>
          <p14:tracePt t="67432" x="2011363" y="3709988"/>
          <p14:tracePt t="67448" x="2005013" y="3663950"/>
          <p14:tracePt t="67465" x="1985963" y="3605213"/>
          <p14:tracePt t="67664" x="1979613" y="3605213"/>
          <p14:tracePt t="67672" x="1952625" y="3605213"/>
          <p14:tracePt t="67682" x="1933575" y="3598863"/>
          <p14:tracePt t="67682" x="1893888" y="3592513"/>
          <p14:tracePt t="67698" x="1854200" y="3592513"/>
          <p14:tracePt t="67715" x="1828800" y="3592513"/>
          <p14:tracePt t="67732" x="1809750" y="3586163"/>
          <p14:tracePt t="67784" x="1803400" y="3586163"/>
          <p14:tracePt t="67792" x="1795463" y="3586163"/>
          <p14:tracePt t="67800" x="1795463" y="3579813"/>
          <p14:tracePt t="67816" x="1795463" y="3573463"/>
          <p14:tracePt t="67976" x="1803400" y="3573463"/>
          <p14:tracePt t="67992" x="1816100" y="3573463"/>
          <p14:tracePt t="68000" x="1828800" y="3579813"/>
          <p14:tracePt t="68008" x="1847850" y="3586163"/>
          <p14:tracePt t="68015" x="1906588" y="3605213"/>
          <p14:tracePt t="68032" x="2005013" y="3632200"/>
          <p14:tracePt t="68049" x="2070100" y="3651250"/>
          <p14:tracePt t="68065" x="2116138" y="3657600"/>
          <p14:tracePt t="68082" x="2155825" y="3657600"/>
          <p14:tracePt t="68120" x="2162175" y="3657600"/>
          <p14:tracePt t="68152" x="2162175" y="3651250"/>
          <p14:tracePt t="68160" x="2168525" y="3644900"/>
          <p14:tracePt t="68168" x="2168525" y="3638550"/>
          <p14:tracePt t="68181" x="2174875" y="3632200"/>
          <p14:tracePt t="68182" x="2174875" y="3611563"/>
          <p14:tracePt t="68198" x="2181225" y="3592513"/>
          <p14:tracePt t="68215" x="2181225" y="3559175"/>
          <p14:tracePt t="68232" x="2181225" y="3521075"/>
          <p14:tracePt t="68248" x="2174875" y="3500438"/>
          <p14:tracePt t="68265" x="2174875" y="3487738"/>
          <p14:tracePt t="68282" x="2168525" y="3475038"/>
          <p14:tracePt t="70259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1376511"/>
          </a:xfrm>
        </p:spPr>
        <p:txBody>
          <a:bodyPr/>
          <a:lstStyle/>
          <a:p>
            <a:r>
              <a:rPr lang="en-US" dirty="0" smtClean="0"/>
              <a:t>An object variable is a variable whose type is a class</a:t>
            </a:r>
          </a:p>
          <a:p>
            <a:pPr lvl="1"/>
            <a:r>
              <a:rPr lang="en-US" dirty="0" smtClean="0"/>
              <a:t>Does not actually hold an object.</a:t>
            </a:r>
          </a:p>
          <a:p>
            <a:pPr lvl="1"/>
            <a:r>
              <a:rPr lang="en-US" dirty="0" smtClean="0"/>
              <a:t>Holds the memory location of an object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7474" y="3909591"/>
            <a:ext cx="8836525" cy="574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 smtClean="0">
                <a:latin typeface="Lucida Sans"/>
              </a:rPr>
              <a:t>Figure 15 </a:t>
            </a:r>
            <a:r>
              <a:rPr lang="en-US" sz="2400" dirty="0" smtClean="0">
                <a:latin typeface="Lucida Sans"/>
              </a:rPr>
              <a:t>An Object Variable Containing an Object Refere</a:t>
            </a:r>
            <a:r>
              <a:rPr lang="en-US" sz="2400" dirty="0" smtClean="0"/>
              <a:t>nce</a:t>
            </a:r>
            <a:endParaRPr lang="en-US" sz="2400" dirty="0"/>
          </a:p>
        </p:txBody>
      </p:sp>
      <p:pic>
        <p:nvPicPr>
          <p:cNvPr id="6" name="Picture 5" descr="variable_in_memory_02_1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4" y="2352674"/>
            <a:ext cx="3765061" cy="145702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34"/>
    </mc:Choice>
    <mc:Fallback>
      <p:transition spd="slow" advTm="57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5465" x="3540125" y="2149475"/>
          <p14:tracePt t="25494" x="3533775" y="2149475"/>
          <p14:tracePt t="25502" x="3533775" y="2141538"/>
          <p14:tracePt t="25510" x="3521075" y="2122488"/>
          <p14:tracePt t="25518" x="3487738" y="2097088"/>
          <p14:tracePt t="25534" x="3454400" y="2057400"/>
          <p14:tracePt t="25550" x="3409950" y="2017713"/>
          <p14:tracePt t="25566" x="3357563" y="1965325"/>
          <p14:tracePt t="25582" x="3311525" y="1927225"/>
          <p14:tracePt t="25597" x="3252788" y="1893888"/>
          <p14:tracePt t="25622" x="3213100" y="1874838"/>
          <p14:tracePt t="25631" x="3181350" y="1847850"/>
          <p14:tracePt t="25664" x="3141663" y="1816100"/>
          <p14:tracePt t="25670" x="3108325" y="1795463"/>
          <p14:tracePt t="25681" x="3076575" y="1770063"/>
          <p14:tracePt t="25702" x="3024188" y="1730375"/>
          <p14:tracePt t="25718" x="2984500" y="1711325"/>
          <p14:tracePt t="25734" x="2965450" y="1692275"/>
          <p14:tracePt t="25750" x="2938463" y="1684338"/>
          <p14:tracePt t="25766" x="2913063" y="1671638"/>
          <p14:tracePt t="25782" x="2887663" y="1658938"/>
          <p14:tracePt t="25806" x="2860675" y="1652588"/>
          <p14:tracePt t="25822" x="2835275" y="1646238"/>
          <p14:tracePt t="25838" x="2789238" y="1646238"/>
          <p14:tracePt t="25854" x="2724150" y="1646238"/>
          <p14:tracePt t="25865" x="2644775" y="1646238"/>
          <p14:tracePt t="25881" x="2560638" y="1646238"/>
          <p14:tracePt t="25898" x="2462213" y="1646238"/>
          <p14:tracePt t="25915" x="2363788" y="1646238"/>
          <p14:tracePt t="25932" x="2260600" y="1646238"/>
          <p14:tracePt t="25948" x="2162175" y="1646238"/>
          <p14:tracePt t="25965" x="2082800" y="1646238"/>
          <p14:tracePt t="25981" x="1973263" y="1646238"/>
          <p14:tracePt t="25998" x="1887538" y="1646238"/>
          <p14:tracePt t="26015" x="1828800" y="1646238"/>
          <p14:tracePt t="26031" x="1776413" y="1646238"/>
          <p14:tracePt t="26048" x="1736725" y="1646238"/>
          <p14:tracePt t="26065" x="1698625" y="1646238"/>
          <p14:tracePt t="26082" x="1665288" y="1646238"/>
          <p14:tracePt t="26098" x="1625600" y="1646238"/>
          <p14:tracePt t="26115" x="1587500" y="1652588"/>
          <p14:tracePt t="26132" x="1547813" y="1658938"/>
          <p14:tracePt t="26148" x="1508125" y="1671638"/>
          <p14:tracePt t="26165" x="1449388" y="1677988"/>
          <p14:tracePt t="26182" x="1390650" y="1698625"/>
          <p14:tracePt t="26198" x="1352550" y="1704975"/>
          <p14:tracePt t="26215" x="1300163" y="1724025"/>
          <p14:tracePt t="26232" x="1266825" y="1730375"/>
          <p14:tracePt t="26248" x="1227138" y="1744663"/>
          <p14:tracePt t="26265" x="1168400" y="1757363"/>
          <p14:tracePt t="26282" x="1149350" y="1757363"/>
          <p14:tracePt t="26298" x="1136650" y="1763713"/>
          <p14:tracePt t="26998" x="1143000" y="1763713"/>
          <p14:tracePt t="27022" x="1149350" y="1763713"/>
          <p14:tracePt t="27030" x="1149350" y="1770063"/>
          <p14:tracePt t="27038" x="1162050" y="1770063"/>
          <p14:tracePt t="27054" x="1168400" y="1770063"/>
          <p14:tracePt t="27066" x="1176338" y="1770063"/>
          <p14:tracePt t="27070" x="1189038" y="1770063"/>
          <p14:tracePt t="27083" x="1201738" y="1776413"/>
          <p14:tracePt t="27100" x="1220788" y="1776413"/>
          <p14:tracePt t="27116" x="1247775" y="1776413"/>
          <p14:tracePt t="27133" x="1293813" y="1776413"/>
          <p14:tracePt t="27150" x="1338263" y="1776413"/>
          <p14:tracePt t="27166" x="1384300" y="1776413"/>
          <p14:tracePt t="27183" x="1423988" y="1776413"/>
          <p14:tracePt t="27200" x="1455738" y="1782763"/>
          <p14:tracePt t="27217" x="1489075" y="1782763"/>
          <p14:tracePt t="27233" x="1528763" y="1782763"/>
          <p14:tracePt t="27250" x="1566863" y="1782763"/>
          <p14:tracePt t="27266" x="1612900" y="1782763"/>
          <p14:tracePt t="27283" x="1658938" y="1782763"/>
          <p14:tracePt t="27300" x="1730375" y="1782763"/>
          <p14:tracePt t="27317" x="1809750" y="1789113"/>
          <p14:tracePt t="27333" x="1906588" y="1789113"/>
          <p14:tracePt t="27350" x="1958975" y="1789113"/>
          <p14:tracePt t="27367" x="2032000" y="1789113"/>
          <p14:tracePt t="27383" x="2082800" y="1789113"/>
          <p14:tracePt t="27400" x="2128838" y="1789113"/>
          <p14:tracePt t="27418" x="2162175" y="1789113"/>
          <p14:tracePt t="27436" x="2193925" y="1789113"/>
          <p14:tracePt t="27451" x="2208213" y="1789113"/>
          <p14:tracePt t="27614" x="2220913" y="1789113"/>
          <p14:tracePt t="27622" x="2252663" y="1789113"/>
          <p14:tracePt t="27630" x="2292350" y="1789113"/>
          <p14:tracePt t="27637" x="2378075" y="1789113"/>
          <p14:tracePt t="27650" x="2489200" y="1789113"/>
          <p14:tracePt t="27667" x="2606675" y="1789113"/>
          <p14:tracePt t="27684" x="2709863" y="1795463"/>
          <p14:tracePt t="27700" x="2795588" y="1795463"/>
          <p14:tracePt t="27717" x="2925763" y="1795463"/>
          <p14:tracePt t="27734" x="3011488" y="1795463"/>
          <p14:tracePt t="27750" x="3095625" y="1795463"/>
          <p14:tracePt t="27767" x="3194050" y="1795463"/>
          <p14:tracePt t="27784" x="3292475" y="1795463"/>
          <p14:tracePt t="27801" x="3403600" y="1795463"/>
          <p14:tracePt t="27817" x="3506788" y="1795463"/>
          <p14:tracePt t="27834" x="3611563" y="1795463"/>
          <p14:tracePt t="27851" x="3716338" y="1795463"/>
          <p14:tracePt t="27867" x="3814763" y="1795463"/>
          <p14:tracePt t="27884" x="3911600" y="1803400"/>
          <p14:tracePt t="27901" x="3997325" y="1803400"/>
          <p14:tracePt t="27917" x="4102100" y="1803400"/>
          <p14:tracePt t="27934" x="4140200" y="1803400"/>
          <p14:tracePt t="27951" x="4154488" y="1803400"/>
          <p14:tracePt t="27968" x="4160838" y="1803400"/>
          <p14:tracePt t="27984" x="4160838" y="1795463"/>
          <p14:tracePt t="29342" x="4154488" y="1795463"/>
          <p14:tracePt t="29358" x="4148138" y="1795463"/>
          <p14:tracePt t="29366" x="4140200" y="1795463"/>
          <p14:tracePt t="29382" x="4127500" y="1789113"/>
          <p14:tracePt t="29397" x="4114800" y="1789113"/>
          <p14:tracePt t="29405" x="4108450" y="1789113"/>
          <p14:tracePt t="29420" x="4089400" y="1789113"/>
          <p14:tracePt t="29420" x="4062413" y="1789113"/>
          <p14:tracePt t="29436" x="4037013" y="1789113"/>
          <p14:tracePt t="29453" x="3978275" y="1789113"/>
          <p14:tracePt t="29470" x="3938588" y="1789113"/>
          <p14:tracePt t="29486" x="3886200" y="1789113"/>
          <p14:tracePt t="29503" x="3808413" y="1789113"/>
          <p14:tracePt t="29520" x="3716338" y="1789113"/>
          <p14:tracePt t="29536" x="3624263" y="1789113"/>
          <p14:tracePt t="29553" x="3527425" y="1789113"/>
          <p14:tracePt t="29570" x="3429000" y="1789113"/>
          <p14:tracePt t="29586" x="3351213" y="1789113"/>
          <p14:tracePt t="29603" x="3292475" y="1789113"/>
          <p14:tracePt t="29620" x="3284538" y="1789113"/>
          <p14:tracePt t="29757" x="3292475" y="1789113"/>
          <p14:tracePt t="29766" x="3305175" y="1789113"/>
          <p14:tracePt t="29773" x="3317875" y="1789113"/>
          <p14:tracePt t="29781" x="3336925" y="1789113"/>
          <p14:tracePt t="29787" x="3395663" y="1782763"/>
          <p14:tracePt t="29803" x="3468688" y="1782763"/>
          <p14:tracePt t="29820" x="3559175" y="1782763"/>
          <p14:tracePt t="29837" x="3697288" y="1789113"/>
          <p14:tracePt t="29854" x="3794125" y="1789113"/>
          <p14:tracePt t="29870" x="3873500" y="1789113"/>
          <p14:tracePt t="29887" x="3951288" y="1789113"/>
          <p14:tracePt t="29904" x="4016375" y="1789113"/>
          <p14:tracePt t="29920" x="4075113" y="1789113"/>
          <p14:tracePt t="29937" x="4140200" y="1782763"/>
          <p14:tracePt t="29954" x="4219575" y="1782763"/>
          <p14:tracePt t="29970" x="4284663" y="1782763"/>
          <p14:tracePt t="29987" x="4349750" y="1782763"/>
          <p14:tracePt t="30004" x="4408488" y="1782763"/>
          <p14:tracePt t="30021" x="4454525" y="1782763"/>
          <p14:tracePt t="30037" x="4513263" y="1782763"/>
          <p14:tracePt t="30054" x="4546600" y="1782763"/>
          <p14:tracePt t="30070" x="4552950" y="1782763"/>
          <p14:tracePt t="31101" x="4546600" y="1782763"/>
          <p14:tracePt t="31109" x="4538663" y="1782763"/>
          <p14:tracePt t="31118" x="4532313" y="1782763"/>
          <p14:tracePt t="31135" x="4525963" y="1789113"/>
          <p14:tracePt t="31141" x="4519613" y="1789113"/>
          <p14:tracePt t="31165" x="4513263" y="1795463"/>
          <p14:tracePt t="31173" x="4506913" y="1795463"/>
          <p14:tracePt t="31174" x="4506913" y="1803400"/>
          <p14:tracePt t="31189" x="4500563" y="1828800"/>
          <p14:tracePt t="31205" x="4487863" y="1868488"/>
          <p14:tracePt t="31222" x="4467225" y="1933575"/>
          <p14:tracePt t="31239" x="4448175" y="1998663"/>
          <p14:tracePt t="31255" x="4427538" y="2082800"/>
          <p14:tracePt t="31272" x="4427538" y="2168525"/>
          <p14:tracePt t="31289" x="4427538" y="2239963"/>
          <p14:tracePt t="31306" x="4427538" y="2266950"/>
          <p14:tracePt t="31322" x="4435475" y="2279650"/>
          <p14:tracePt t="31453" x="4435475" y="2273300"/>
          <p14:tracePt t="31469" x="4435475" y="2266950"/>
          <p14:tracePt t="31493" x="4427538" y="2266950"/>
          <p14:tracePt t="31509" x="4421188" y="2266950"/>
          <p14:tracePt t="31517" x="4408488" y="2266950"/>
          <p14:tracePt t="31525" x="4368800" y="2260600"/>
          <p14:tracePt t="31539" x="4310063" y="2252663"/>
          <p14:tracePt t="31556" x="4213225" y="2252663"/>
          <p14:tracePt t="31573" x="4089400" y="2252663"/>
          <p14:tracePt t="31589" x="3911600" y="2246313"/>
          <p14:tracePt t="31606" x="3821113" y="2227263"/>
          <p14:tracePt t="31623" x="3749675" y="2220913"/>
          <p14:tracePt t="31639" x="3703638" y="2214563"/>
          <p14:tracePt t="31656" x="3670300" y="2214563"/>
          <p14:tracePt t="31673" x="3638550" y="2214563"/>
          <p14:tracePt t="31690" x="3586163" y="2208213"/>
          <p14:tracePt t="31706" x="3500438" y="2201863"/>
          <p14:tracePt t="31723" x="3441700" y="2201863"/>
          <p14:tracePt t="31740" x="3376613" y="2201863"/>
          <p14:tracePt t="31756" x="3292475" y="2201863"/>
          <p14:tracePt t="31773" x="3167063" y="2201863"/>
          <p14:tracePt t="31790" x="3082925" y="2201863"/>
          <p14:tracePt t="31806" x="3011488" y="2214563"/>
          <p14:tracePt t="31823" x="2938463" y="2227263"/>
          <p14:tracePt t="31840" x="2867025" y="2246313"/>
          <p14:tracePt t="31856" x="2782888" y="2260600"/>
          <p14:tracePt t="31873" x="2690813" y="2286000"/>
          <p14:tracePt t="31890" x="2625725" y="2319338"/>
          <p14:tracePt t="31906" x="2566988" y="2338388"/>
          <p14:tracePt t="31923" x="2495550" y="2363788"/>
          <p14:tracePt t="31940" x="2455863" y="2384425"/>
          <p14:tracePt t="31956" x="2403475" y="2403475"/>
          <p14:tracePt t="31973" x="2344738" y="2436813"/>
          <p14:tracePt t="31990" x="2311400" y="2443163"/>
          <p14:tracePt t="32007" x="2273300" y="2462213"/>
          <p14:tracePt t="32023" x="2246313" y="2481263"/>
          <p14:tracePt t="32040" x="2214563" y="2501900"/>
          <p14:tracePt t="32057" x="2174875" y="2533650"/>
          <p14:tracePt t="32073" x="2116138" y="2579688"/>
          <p14:tracePt t="32090" x="2076450" y="2625725"/>
          <p14:tracePt t="32107" x="2038350" y="2684463"/>
          <p14:tracePt t="32123" x="1998663" y="2736850"/>
          <p14:tracePt t="32140" x="1973263" y="2768600"/>
          <p14:tracePt t="32157" x="1965325" y="2860675"/>
          <p14:tracePt t="32174" x="1958975" y="2919413"/>
          <p14:tracePt t="32190" x="1958975" y="2997200"/>
          <p14:tracePt t="32207" x="1958975" y="3070225"/>
          <p14:tracePt t="32223" x="1952625" y="3122613"/>
          <p14:tracePt t="32240" x="1952625" y="3160713"/>
          <p14:tracePt t="32257" x="1952625" y="3194050"/>
          <p14:tracePt t="32274" x="1952625" y="3233738"/>
          <p14:tracePt t="32290" x="1958975" y="3271838"/>
          <p14:tracePt t="32307" x="1979613" y="3317875"/>
          <p14:tracePt t="32324" x="1992313" y="3370263"/>
          <p14:tracePt t="32341" x="2017713" y="3429000"/>
          <p14:tracePt t="32357" x="2076450" y="3506788"/>
          <p14:tracePt t="32374" x="2128838" y="3565525"/>
          <p14:tracePt t="32390" x="2187575" y="3624263"/>
          <p14:tracePt t="32407" x="2252663" y="3690938"/>
          <p14:tracePt t="32424" x="2319338" y="3741738"/>
          <p14:tracePt t="32440" x="2397125" y="3794125"/>
          <p14:tracePt t="32457" x="2455863" y="3833813"/>
          <p14:tracePt t="32474" x="2514600" y="3867150"/>
          <p14:tracePt t="32491" x="2592388" y="3886200"/>
          <p14:tracePt t="32507" x="2638425" y="3911600"/>
          <p14:tracePt t="32524" x="2724150" y="3932238"/>
          <p14:tracePt t="32541" x="2847975" y="3951288"/>
          <p14:tracePt t="32557" x="2938463" y="3951288"/>
          <p14:tracePt t="32574" x="3043238" y="3957638"/>
          <p14:tracePt t="32591" x="3175000" y="3957638"/>
          <p14:tracePt t="32607" x="3298825" y="3957638"/>
          <p14:tracePt t="32624" x="3409950" y="3957638"/>
          <p14:tracePt t="32641" x="3500438" y="3944938"/>
          <p14:tracePt t="32658" x="3586163" y="3911600"/>
          <p14:tracePt t="32674" x="3676650" y="3867150"/>
          <p14:tracePt t="32691" x="3756025" y="3808413"/>
          <p14:tracePt t="32708" x="3833813" y="3735388"/>
          <p14:tracePt t="32724" x="3919538" y="3670300"/>
          <p14:tracePt t="32741" x="4016375" y="3573463"/>
          <p14:tracePt t="32758" x="4075113" y="3506788"/>
          <p14:tracePt t="32774" x="4121150" y="3448050"/>
          <p14:tracePt t="32791" x="4148138" y="3389313"/>
          <p14:tracePt t="32808" x="4167188" y="3330575"/>
          <p14:tracePt t="32824" x="4179888" y="3252788"/>
          <p14:tracePt t="32841" x="4186238" y="3167063"/>
          <p14:tracePt t="32858" x="4186238" y="3095625"/>
          <p14:tracePt t="32874" x="4179888" y="3017838"/>
          <p14:tracePt t="32891" x="4154488" y="2919413"/>
          <p14:tracePt t="32908" x="4133850" y="2854325"/>
          <p14:tracePt t="32925" x="4089400" y="2776538"/>
          <p14:tracePt t="32941" x="4010025" y="2678113"/>
          <p14:tracePt t="32958" x="3951288" y="2613025"/>
          <p14:tracePt t="32975" x="3879850" y="2547938"/>
          <p14:tracePt t="32991" x="3808413" y="2481263"/>
          <p14:tracePt t="33008" x="3749675" y="2443163"/>
          <p14:tracePt t="33025" x="3697288" y="2422525"/>
          <p14:tracePt t="33041" x="3617913" y="2378075"/>
          <p14:tracePt t="33058" x="3533775" y="2338388"/>
          <p14:tracePt t="33075" x="3441700" y="2305050"/>
          <p14:tracePt t="33091" x="3330575" y="2273300"/>
          <p14:tracePt t="33108" x="3233738" y="2227263"/>
          <p14:tracePt t="33125" x="3070225" y="2214563"/>
          <p14:tracePt t="33141" x="2984500" y="2208213"/>
          <p14:tracePt t="33158" x="2894013" y="2201863"/>
          <p14:tracePt t="33175" x="2808288" y="2201863"/>
          <p14:tracePt t="33192" x="2709863" y="2201863"/>
          <p14:tracePt t="33208" x="2613025" y="2220913"/>
          <p14:tracePt t="33225" x="2514600" y="2273300"/>
          <p14:tracePt t="33242" x="2403475" y="2344738"/>
          <p14:tracePt t="33258" x="2305050" y="2422525"/>
          <p14:tracePt t="33275" x="2214563" y="2508250"/>
          <p14:tracePt t="33292" x="2116138" y="2598738"/>
          <p14:tracePt t="33308" x="2044700" y="2678113"/>
          <p14:tracePt t="33325" x="2011363" y="2768600"/>
          <p14:tracePt t="33342" x="2005013" y="2814638"/>
          <p14:tracePt t="33358" x="2005013" y="2847975"/>
          <p14:tracePt t="33375" x="2011363" y="2887663"/>
          <p14:tracePt t="33392" x="2011363" y="2925763"/>
          <p14:tracePt t="33408" x="2017713" y="2984500"/>
          <p14:tracePt t="33426" x="2024063" y="3024188"/>
          <p14:tracePt t="33442" x="2024063" y="3055938"/>
          <p14:tracePt t="33459" x="2038350" y="3082925"/>
          <p14:tracePt t="33475" x="2044700" y="3116263"/>
          <p14:tracePt t="33492" x="2057400" y="3148013"/>
          <p14:tracePt t="33509" x="2090738" y="3200400"/>
          <p14:tracePt t="33525" x="2109788" y="3233738"/>
          <p14:tracePt t="33542" x="2122488" y="3259138"/>
          <p14:tracePt t="33559" x="2141538" y="3292475"/>
          <p14:tracePt t="33575" x="2168525" y="3311525"/>
          <p14:tracePt t="33789" x="2181225" y="3298825"/>
          <p14:tracePt t="33797" x="2193925" y="3284538"/>
          <p14:tracePt t="33805" x="2233613" y="3271838"/>
          <p14:tracePt t="33809" x="2292350" y="3240088"/>
          <p14:tracePt t="33826" x="2390775" y="3194050"/>
          <p14:tracePt t="33843" x="2495550" y="3175000"/>
          <p14:tracePt t="33859" x="2592388" y="3128963"/>
          <p14:tracePt t="33876" x="2651125" y="3089275"/>
          <p14:tracePt t="33892" x="2709863" y="3036888"/>
          <p14:tracePt t="33910" x="2755900" y="2997200"/>
          <p14:tracePt t="33926" x="2789238" y="2938463"/>
          <p14:tracePt t="33943" x="2808288" y="2913063"/>
          <p14:tracePt t="33959" x="2820988" y="2887663"/>
          <p14:tracePt t="33976" x="2841625" y="2867025"/>
          <p14:tracePt t="34029" x="2835275" y="2867025"/>
          <p14:tracePt t="34053" x="2827338" y="2867025"/>
          <p14:tracePt t="34069" x="2820988" y="2867025"/>
          <p14:tracePt t="34085" x="2808288" y="2867025"/>
          <p14:tracePt t="34093" x="2801938" y="2873375"/>
          <p14:tracePt t="34101" x="2789238" y="2879725"/>
          <p14:tracePt t="34277" x="2789238" y="2887663"/>
          <p14:tracePt t="34285" x="2782888" y="2900363"/>
          <p14:tracePt t="34293" x="2776538" y="2919413"/>
          <p14:tracePt t="34301" x="2749550" y="2946400"/>
          <p14:tracePt t="34310" x="2730500" y="2978150"/>
          <p14:tracePt t="34327" x="2724150" y="2990850"/>
          <p14:tracePt t="34343" x="2724150" y="3005138"/>
          <p14:tracePt t="34360" x="2730500" y="3017838"/>
          <p14:tracePt t="34377" x="2755900" y="3036888"/>
          <p14:tracePt t="34394" x="2782888" y="3055938"/>
          <p14:tracePt t="34410" x="2814638" y="3070225"/>
          <p14:tracePt t="34427" x="2835275" y="3076575"/>
          <p14:tracePt t="34443" x="2841625" y="3076575"/>
          <p14:tracePt t="34477" x="2841625" y="3082925"/>
          <p14:tracePt t="34477" x="2827338" y="3095625"/>
          <p14:tracePt t="34493" x="2801938" y="3122613"/>
          <p14:tracePt t="34510" x="2768600" y="3148013"/>
          <p14:tracePt t="34527" x="2749550" y="3160713"/>
          <p14:tracePt t="34544" x="2717800" y="3175000"/>
          <p14:tracePt t="34560" x="2709863" y="3194050"/>
          <p14:tracePt t="34577" x="2709863" y="3200400"/>
          <p14:tracePt t="34621" x="2709863" y="3206750"/>
          <p14:tracePt t="34629" x="2717800" y="3206750"/>
          <p14:tracePt t="34633" x="2717800" y="3213100"/>
          <p14:tracePt t="34644" x="2724150" y="3219450"/>
          <p14:tracePt t="34660" x="2724150" y="3225800"/>
          <p14:tracePt t="34677" x="2730500" y="3252788"/>
          <p14:tracePt t="34694" x="2717800" y="3284538"/>
          <p14:tracePt t="34710" x="2703513" y="3311525"/>
          <p14:tracePt t="34727" x="2684463" y="3344863"/>
          <p14:tracePt t="34744" x="2671763" y="3363913"/>
          <p14:tracePt t="34760" x="2671763" y="3382963"/>
          <p14:tracePt t="34777" x="2671763" y="3389313"/>
          <p14:tracePt t="34794" x="2671763" y="3409950"/>
          <p14:tracePt t="34811" x="2684463" y="3422650"/>
          <p14:tracePt t="34827" x="2690813" y="3422650"/>
          <p14:tracePt t="34844" x="2678113" y="3422650"/>
          <p14:tracePt t="34861" x="2678113" y="3435350"/>
          <p14:tracePt t="34877" x="2671763" y="3454400"/>
          <p14:tracePt t="34894" x="2659063" y="3487738"/>
          <p14:tracePt t="34911" x="2644775" y="3533775"/>
          <p14:tracePt t="34927" x="2632075" y="3579813"/>
          <p14:tracePt t="34944" x="2619375" y="3638550"/>
          <p14:tracePt t="34961" x="2619375" y="3676650"/>
          <p14:tracePt t="34977" x="2632075" y="3697288"/>
          <p14:tracePt t="34994" x="2632075" y="3722688"/>
          <p14:tracePt t="35011" x="2638425" y="3722688"/>
          <p14:tracePt t="35958" x="2638425" y="3716338"/>
          <p14:tracePt t="35966" x="2638425" y="3683000"/>
          <p14:tracePt t="35982" x="2644775" y="3670300"/>
          <p14:tracePt t="35987" x="2651125" y="3644900"/>
          <p14:tracePt t="35997" x="2671763" y="3592513"/>
          <p14:tracePt t="36013" x="2690813" y="3521075"/>
          <p14:tracePt t="36030" x="2736850" y="3376613"/>
          <p14:tracePt t="36047" x="2776538" y="3271838"/>
          <p14:tracePt t="36063" x="2782888" y="3181350"/>
          <p14:tracePt t="36080" x="2782888" y="3108325"/>
          <p14:tracePt t="36097" x="2782888" y="3030538"/>
          <p14:tracePt t="36113" x="2782888" y="2959100"/>
          <p14:tracePt t="36130" x="2782888" y="2894013"/>
          <p14:tracePt t="36147" x="2782888" y="2860675"/>
          <p14:tracePt t="36163" x="2789238" y="2847975"/>
          <p14:tracePt t="36358" x="2789238" y="2860675"/>
          <p14:tracePt t="36366" x="2789238" y="2932113"/>
          <p14:tracePt t="36382" x="2789238" y="2971800"/>
          <p14:tracePt t="36383" x="2789238" y="3005138"/>
          <p14:tracePt t="36397" x="2789238" y="3101975"/>
          <p14:tracePt t="36414" x="2795588" y="3240088"/>
          <p14:tracePt t="36431" x="2814638" y="3330575"/>
          <p14:tracePt t="36447" x="2841625" y="3422650"/>
          <p14:tracePt t="36464" x="2873375" y="3494088"/>
          <p14:tracePt t="36480" x="2894013" y="3546475"/>
          <p14:tracePt t="36497" x="2919413" y="3559175"/>
          <p14:tracePt t="36514" x="2978150" y="3559175"/>
          <p14:tracePt t="36531" x="3049588" y="3546475"/>
          <p14:tracePt t="36547" x="3160713" y="3481388"/>
          <p14:tracePt t="36564" x="3298825" y="3416300"/>
          <p14:tracePt t="36581" x="3441700" y="3376613"/>
          <p14:tracePt t="36597" x="3638550" y="3317875"/>
          <p14:tracePt t="36614" x="3722688" y="3259138"/>
          <p14:tracePt t="36631" x="3787775" y="3200400"/>
          <p14:tracePt t="36647" x="3814763" y="3148013"/>
          <p14:tracePt t="36664" x="3827463" y="3108325"/>
          <p14:tracePt t="36681" x="3827463" y="3089275"/>
          <p14:tracePt t="36698" x="3827463" y="3070225"/>
          <p14:tracePt t="36714" x="3827463" y="3049588"/>
          <p14:tracePt t="36732" x="3821113" y="3017838"/>
          <p14:tracePt t="36748" x="3808413" y="2978150"/>
          <p14:tracePt t="36764" x="3787775" y="2952750"/>
          <p14:tracePt t="36781" x="3768725" y="2932113"/>
          <p14:tracePt t="36798" x="3735388" y="2919413"/>
          <p14:tracePt t="36814" x="3697288" y="2913063"/>
          <p14:tracePt t="36831" x="3663950" y="2913063"/>
          <p14:tracePt t="36848" x="3617913" y="2919413"/>
          <p14:tracePt t="36864" x="3552825" y="2952750"/>
          <p14:tracePt t="36881" x="3454400" y="3024188"/>
          <p14:tracePt t="36898" x="3351213" y="3116263"/>
          <p14:tracePt t="36915" x="3265488" y="3213100"/>
          <p14:tracePt t="36931" x="3206750" y="3317875"/>
          <p14:tracePt t="36948" x="3167063" y="3403600"/>
          <p14:tracePt t="36965" x="3154363" y="3494088"/>
          <p14:tracePt t="36981" x="3154363" y="3573463"/>
          <p14:tracePt t="36998" x="3181350" y="3690938"/>
          <p14:tracePt t="37015" x="3219450" y="3768725"/>
          <p14:tracePt t="37031" x="3265488" y="3833813"/>
          <p14:tracePt t="37048" x="3330575" y="3879850"/>
          <p14:tracePt t="37065" x="3382963" y="3932238"/>
          <p14:tracePt t="37081" x="3435350" y="3951288"/>
          <p14:tracePt t="37098" x="3494088" y="3963988"/>
          <p14:tracePt t="37115" x="3559175" y="3963988"/>
          <p14:tracePt t="37131" x="3644900" y="3963988"/>
          <p14:tracePt t="37148" x="3741738" y="3944938"/>
          <p14:tracePt t="37165" x="3814763" y="3932238"/>
          <p14:tracePt t="37182" x="3860800" y="3925888"/>
          <p14:tracePt t="38158" x="3860800" y="3911600"/>
          <p14:tracePt t="38166" x="3860800" y="3892550"/>
          <p14:tracePt t="38174" x="3860800" y="3867150"/>
          <p14:tracePt t="38182" x="3860800" y="3827463"/>
          <p14:tracePt t="38190" x="3860800" y="3756025"/>
          <p14:tracePt t="38200" x="3860800" y="3663950"/>
          <p14:tracePt t="38216" x="3860800" y="3559175"/>
          <p14:tracePt t="38233" x="3846513" y="3422650"/>
          <p14:tracePt t="38250" x="3808413" y="3298825"/>
          <p14:tracePt t="38267" x="3781425" y="3167063"/>
          <p14:tracePt t="38283" x="3722688" y="3024188"/>
          <p14:tracePt t="38300" x="3663950" y="2894013"/>
          <p14:tracePt t="38316" x="3617913" y="2755900"/>
          <p14:tracePt t="38333" x="3533775" y="2671763"/>
          <p14:tracePt t="38350" x="3409950" y="2540000"/>
          <p14:tracePt t="38367" x="3351213" y="2468563"/>
          <p14:tracePt t="38383" x="3278188" y="2416175"/>
          <p14:tracePt t="38400" x="3206750" y="2378075"/>
          <p14:tracePt t="38417" x="3122613" y="2357438"/>
          <p14:tracePt t="38434" x="3011488" y="2338388"/>
          <p14:tracePt t="38450" x="2887663" y="2319338"/>
          <p14:tracePt t="38467" x="2749550" y="2286000"/>
          <p14:tracePt t="38483" x="2540000" y="2220913"/>
          <p14:tracePt t="38500" x="2344738" y="2155825"/>
          <p14:tracePt t="38517" x="2168525" y="2109788"/>
          <p14:tracePt t="38533" x="1939925" y="2051050"/>
          <p14:tracePt t="38550" x="1828800" y="2044700"/>
          <p14:tracePt t="38567" x="1744663" y="2038350"/>
          <p14:tracePt t="38583" x="1671638" y="2038350"/>
          <p14:tracePt t="38600" x="1625600" y="2038350"/>
          <p14:tracePt t="38617" x="1574800" y="2044700"/>
          <p14:tracePt t="38634" x="1547813" y="2051050"/>
          <p14:tracePt t="38650" x="1535113" y="2057400"/>
          <p14:tracePt t="39422" x="1528763" y="2057400"/>
          <p14:tracePt t="39430" x="1528763" y="2063750"/>
          <p14:tracePt t="39438" x="1522413" y="2063750"/>
          <p14:tracePt t="39470" x="1522413" y="2070100"/>
          <p14:tracePt t="39478" x="1516063" y="2070100"/>
          <p14:tracePt t="39486" x="1516063" y="2076450"/>
          <p14:tracePt t="39486" x="1516063" y="2082800"/>
          <p14:tracePt t="39501" x="1516063" y="2097088"/>
          <p14:tracePt t="39790" x="1508125" y="2109788"/>
          <p14:tracePt t="39798" x="1508125" y="2116138"/>
          <p14:tracePt t="39813" x="1508125" y="2122488"/>
          <p14:tracePt t="39813" x="1501775" y="2135188"/>
          <p14:tracePt t="39819" x="1501775" y="2141538"/>
          <p14:tracePt t="40022" x="1495425" y="2141538"/>
          <p14:tracePt t="40030" x="1482725" y="2149475"/>
          <p14:tracePt t="40038" x="1470025" y="2162175"/>
          <p14:tracePt t="40038" x="1455738" y="2181225"/>
          <p14:tracePt t="40054" x="1423988" y="2208213"/>
          <p14:tracePt t="40054" x="1384300" y="2227263"/>
          <p14:tracePt t="40069" x="1312863" y="2266950"/>
          <p14:tracePt t="40086" x="1168400" y="2332038"/>
          <p14:tracePt t="40102" x="1103313" y="2363788"/>
          <p14:tracePt t="40119" x="1044575" y="2384425"/>
          <p14:tracePt t="40136" x="979488" y="2397125"/>
          <p14:tracePt t="40152" x="933450" y="2403475"/>
          <p14:tracePt t="40169" x="901700" y="2416175"/>
          <p14:tracePt t="40186" x="862013" y="2443163"/>
          <p14:tracePt t="40202" x="809625" y="2462213"/>
          <p14:tracePt t="40219" x="790575" y="2481263"/>
          <p14:tracePt t="40236" x="784225" y="2501900"/>
          <p14:tracePt t="40253" x="784225" y="2508250"/>
          <p14:tracePt t="40269" x="784225" y="2514600"/>
          <p14:tracePt t="40286" x="809625" y="2527300"/>
          <p14:tracePt t="40303" x="855663" y="2527300"/>
          <p14:tracePt t="40319" x="939800" y="2527300"/>
          <p14:tracePt t="40336" x="1077913" y="2495550"/>
          <p14:tracePt t="40353" x="1235075" y="2443163"/>
          <p14:tracePt t="40369" x="1384300" y="2378075"/>
          <p14:tracePt t="40386" x="1476375" y="2319338"/>
          <p14:tracePt t="40403" x="1522413" y="2273300"/>
          <p14:tracePt t="40420" x="1560513" y="2246313"/>
          <p14:tracePt t="40436" x="1566863" y="2227263"/>
          <p14:tracePt t="40453" x="1574800" y="2227263"/>
          <p14:tracePt t="40550" x="1574800" y="2220913"/>
          <p14:tracePt t="40558" x="1581150" y="2214563"/>
          <p14:tracePt t="40566" x="1593850" y="2208213"/>
          <p14:tracePt t="40570" x="1612900" y="2193925"/>
          <p14:tracePt t="40586" x="1639888" y="2181225"/>
          <p14:tracePt t="40603" x="1665288" y="2168525"/>
          <p14:tracePt t="40620" x="1684338" y="2168525"/>
          <p14:tracePt t="40636" x="1692275" y="2168525"/>
          <p14:tracePt t="40758" x="1698625" y="2168525"/>
          <p14:tracePt t="40790" x="1704975" y="2168525"/>
          <p14:tracePt t="40894" x="1717675" y="2168525"/>
          <p14:tracePt t="40902" x="1730375" y="2168525"/>
          <p14:tracePt t="40910" x="1751013" y="2168525"/>
          <p14:tracePt t="40918" x="1776413" y="2168525"/>
          <p14:tracePt t="40926" x="1835150" y="2168525"/>
          <p14:tracePt t="40937" x="1927225" y="2168525"/>
          <p14:tracePt t="40954" x="2024063" y="2168525"/>
          <p14:tracePt t="40970" x="2109788" y="2168525"/>
          <p14:tracePt t="40987" x="2181225" y="2168525"/>
          <p14:tracePt t="41004" x="2260600" y="2168525"/>
          <p14:tracePt t="41020" x="2338388" y="2168525"/>
          <p14:tracePt t="41037" x="2416175" y="2168525"/>
          <p14:tracePt t="41054" x="2566988" y="2168525"/>
          <p14:tracePt t="41070" x="2671763" y="2168525"/>
          <p14:tracePt t="41087" x="2782888" y="2168525"/>
          <p14:tracePt t="41104" x="2879725" y="2168525"/>
          <p14:tracePt t="41120" x="2984500" y="2168525"/>
          <p14:tracePt t="41137" x="3082925" y="2168525"/>
          <p14:tracePt t="41154" x="3181350" y="2168525"/>
          <p14:tracePt t="41171" x="3284538" y="2168525"/>
          <p14:tracePt t="41187" x="3382963" y="2168525"/>
          <p14:tracePt t="41204" x="3494088" y="2168525"/>
          <p14:tracePt t="41221" x="3617913" y="2168525"/>
          <p14:tracePt t="41237" x="3775075" y="2174875"/>
          <p14:tracePt t="41254" x="3879850" y="2174875"/>
          <p14:tracePt t="41271" x="3984625" y="2174875"/>
          <p14:tracePt t="41287" x="4081463" y="2174875"/>
          <p14:tracePt t="41304" x="4173538" y="2174875"/>
          <p14:tracePt t="41321" x="4271963" y="2162175"/>
          <p14:tracePt t="41338" x="4368800" y="2162175"/>
          <p14:tracePt t="41354" x="4454525" y="2162175"/>
          <p14:tracePt t="41371" x="4559300" y="2162175"/>
          <p14:tracePt t="41387" x="4630738" y="2162175"/>
          <p14:tracePt t="41404" x="4702175" y="2162175"/>
          <p14:tracePt t="41421" x="4748213" y="2162175"/>
          <p14:tracePt t="41438" x="4800600" y="2162175"/>
          <p14:tracePt t="46926" x="4794250" y="2162175"/>
          <p14:tracePt t="46934" x="4787900" y="2162175"/>
          <p14:tracePt t="46957" x="4781550" y="2162175"/>
          <p14:tracePt t="46965" x="4781550" y="2168525"/>
          <p14:tracePt t="46990" x="4775200" y="2168525"/>
          <p14:tracePt t="47006" x="4760913" y="2168525"/>
          <p14:tracePt t="47014" x="4741863" y="2162175"/>
          <p14:tracePt t="47014" x="4708525" y="2162175"/>
          <p14:tracePt t="47029" x="4513263" y="2155825"/>
          <p14:tracePt t="47046" x="4349750" y="2155825"/>
          <p14:tracePt t="47062" x="4022725" y="2155825"/>
          <p14:tracePt t="47079" x="3632200" y="2155825"/>
          <p14:tracePt t="47096" x="3240088" y="2155825"/>
          <p14:tracePt t="47112" x="2971800" y="2141538"/>
          <p14:tracePt t="47129" x="2795588" y="2141538"/>
          <p14:tracePt t="47146" x="2619375" y="2141538"/>
          <p14:tracePt t="47162" x="2462213" y="2149475"/>
          <p14:tracePt t="47179" x="2305050" y="2155825"/>
          <p14:tracePt t="47196" x="2155825" y="2155825"/>
          <p14:tracePt t="47212" x="1998663" y="2162175"/>
          <p14:tracePt t="47229" x="1782763" y="2181225"/>
          <p14:tracePt t="47246" x="1619250" y="2208213"/>
          <p14:tracePt t="47262" x="1430338" y="2208213"/>
          <p14:tracePt t="47279" x="1260475" y="2227263"/>
          <p14:tracePt t="47296" x="1123950" y="2266950"/>
          <p14:tracePt t="47313" x="1019175" y="2292350"/>
          <p14:tracePt t="47329" x="914400" y="2332038"/>
          <p14:tracePt t="47346" x="836613" y="2363788"/>
          <p14:tracePt t="47363" x="777875" y="2384425"/>
          <p14:tracePt t="47379" x="725488" y="2422525"/>
          <p14:tracePt t="47396" x="698500" y="2455863"/>
          <p14:tracePt t="47413" x="660400" y="2489200"/>
          <p14:tracePt t="47430" x="652463" y="2495550"/>
          <p14:tracePt t="47446" x="646113" y="2508250"/>
          <p14:tracePt t="47463" x="639763" y="2520950"/>
          <p14:tracePt t="47480" x="633413" y="2527300"/>
          <p14:tracePt t="47496" x="620713" y="2533650"/>
          <p14:tracePt t="47513" x="620713" y="2540000"/>
          <p14:tracePt t="47529" x="620713" y="2547938"/>
          <p14:tracePt t="47638" x="620713" y="2554288"/>
          <p14:tracePt t="47654" x="620713" y="2560638"/>
          <p14:tracePt t="47661" x="614363" y="2560638"/>
          <p14:tracePt t="54482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1376511"/>
          </a:xfrm>
        </p:spPr>
        <p:txBody>
          <a:bodyPr/>
          <a:lstStyle/>
          <a:p>
            <a:r>
              <a:rPr lang="en-US" dirty="0" smtClean="0"/>
              <a:t>Multiple object variables can refer to the same object: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 box = new Rectangle(5, 10, 20, 30);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 box2 = box;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7474" y="3909591"/>
            <a:ext cx="8836525" cy="574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 smtClean="0">
                <a:latin typeface="Lucida Sans"/>
              </a:rPr>
              <a:t>Figure 16 </a:t>
            </a:r>
            <a:r>
              <a:rPr lang="en-US" sz="2400" dirty="0" smtClean="0">
                <a:latin typeface="Lucida Sans"/>
              </a:rPr>
              <a:t>Two Object Variables Referring to the Same Object</a:t>
            </a:r>
          </a:p>
        </p:txBody>
      </p:sp>
      <p:pic>
        <p:nvPicPr>
          <p:cNvPr id="9" name="Picture 8" descr="multiply_ref_02_1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4" y="2180554"/>
            <a:ext cx="4590364" cy="172903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28"/>
    </mc:Choice>
    <mc:Fallback xmlns="">
      <p:transition spd="slow" advTm="41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06" x="1841500" y="1612900"/>
          <p14:tracePt t="3986" x="1847850" y="1612900"/>
          <p14:tracePt t="3997" x="1854200" y="1612900"/>
          <p14:tracePt t="4002" x="1881188" y="1612900"/>
          <p14:tracePt t="4018" x="1920875" y="1612900"/>
          <p14:tracePt t="4034" x="1985963" y="1606550"/>
          <p14:tracePt t="4050" x="2063750" y="1606550"/>
          <p14:tracePt t="4066" x="2141538" y="1606550"/>
          <p14:tracePt t="4080" x="2220913" y="1606550"/>
          <p14:tracePt t="4097" x="2292350" y="1606550"/>
          <p14:tracePt t="4114" x="2416175" y="1606550"/>
          <p14:tracePt t="4130" x="2489200" y="1606550"/>
          <p14:tracePt t="4147" x="2566988" y="1606550"/>
          <p14:tracePt t="4164" x="2632075" y="1606550"/>
          <p14:tracePt t="4181" x="2709863" y="1606550"/>
          <p14:tracePt t="4197" x="2782888" y="1606550"/>
          <p14:tracePt t="4214" x="2841625" y="1606550"/>
          <p14:tracePt t="4230" x="2919413" y="1606550"/>
          <p14:tracePt t="4247" x="2997200" y="1606550"/>
          <p14:tracePt t="4264" x="3082925" y="1606550"/>
          <p14:tracePt t="4280" x="3160713" y="1606550"/>
          <p14:tracePt t="4297" x="3233738" y="1606550"/>
          <p14:tracePt t="4314" x="3336925" y="1606550"/>
          <p14:tracePt t="4330" x="3389313" y="1606550"/>
          <p14:tracePt t="4347" x="3441700" y="1606550"/>
          <p14:tracePt t="4364" x="3487738" y="1606550"/>
          <p14:tracePt t="4380" x="3521075" y="1606550"/>
          <p14:tracePt t="4397" x="3565525" y="1606550"/>
          <p14:tracePt t="4414" x="3611563" y="1606550"/>
          <p14:tracePt t="4430" x="3657600" y="1606550"/>
          <p14:tracePt t="4447" x="3703638" y="1606550"/>
          <p14:tracePt t="4465" x="3741738" y="1606550"/>
          <p14:tracePt t="4481" x="3808413" y="1606550"/>
          <p14:tracePt t="4498" x="3892550" y="1606550"/>
          <p14:tracePt t="4515" x="3957638" y="1606550"/>
          <p14:tracePt t="4531" x="4003675" y="1606550"/>
          <p14:tracePt t="4548" x="4049713" y="1606550"/>
          <p14:tracePt t="4565" x="4089400" y="1606550"/>
          <p14:tracePt t="4581" x="4114800" y="1606550"/>
          <p14:tracePt t="4598" x="4148138" y="1606550"/>
          <p14:tracePt t="4614" x="4179888" y="1606550"/>
          <p14:tracePt t="4631" x="4206875" y="1606550"/>
          <p14:tracePt t="4648" x="4238625" y="1606550"/>
          <p14:tracePt t="4665" x="4278313" y="1606550"/>
          <p14:tracePt t="4681" x="4330700" y="1606550"/>
          <p14:tracePt t="4698" x="4395788" y="1606550"/>
          <p14:tracePt t="4715" x="4487863" y="1606550"/>
          <p14:tracePt t="4731" x="4546600" y="1612900"/>
          <p14:tracePt t="4748" x="4605338" y="1612900"/>
          <p14:tracePt t="4765" x="4656138" y="1625600"/>
          <p14:tracePt t="4781" x="4716463" y="1625600"/>
          <p14:tracePt t="4798" x="4760913" y="1625600"/>
          <p14:tracePt t="4814" x="4794250" y="1625600"/>
          <p14:tracePt t="4831" x="4813300" y="1625600"/>
          <p14:tracePt t="4848" x="4819650" y="1625600"/>
          <p14:tracePt t="4864" x="4833938" y="1625600"/>
          <p14:tracePt t="4915" x="4840288" y="1625600"/>
          <p14:tracePt t="5667" x="4852988" y="1625600"/>
          <p14:tracePt t="5675" x="4892675" y="1625600"/>
          <p14:tracePt t="5683" x="4918075" y="1625600"/>
          <p14:tracePt t="5698" x="4964113" y="1625600"/>
          <p14:tracePt t="5714" x="5035550" y="1625600"/>
          <p14:tracePt t="5731" x="5094288" y="1625600"/>
          <p14:tracePt t="5747" x="5146675" y="1625600"/>
          <p14:tracePt t="5764" x="5186363" y="1619250"/>
          <p14:tracePt t="5781" x="5218113" y="1619250"/>
          <p14:tracePt t="5797" x="5257800" y="1619250"/>
          <p14:tracePt t="5814" x="5264150" y="1619250"/>
          <p14:tracePt t="5831" x="5276850" y="1619250"/>
          <p14:tracePt t="6035" x="5270500" y="1619250"/>
          <p14:tracePt t="6043" x="5264150" y="1619250"/>
          <p14:tracePt t="6053" x="5257800" y="1619250"/>
          <p14:tracePt t="6064" x="5224463" y="1619250"/>
          <p14:tracePt t="6081" x="5173663" y="1625600"/>
          <p14:tracePt t="6097" x="5068888" y="1625600"/>
          <p14:tracePt t="6114" x="4945063" y="1625600"/>
          <p14:tracePt t="6131" x="4729163" y="1625600"/>
          <p14:tracePt t="6147" x="4546600" y="1625600"/>
          <p14:tracePt t="6164" x="4337050" y="1625600"/>
          <p14:tracePt t="6181" x="3997325" y="1625600"/>
          <p14:tracePt t="6197" x="3657600" y="1625600"/>
          <p14:tracePt t="6214" x="3265488" y="1625600"/>
          <p14:tracePt t="6231" x="2913063" y="1625600"/>
          <p14:tracePt t="6247" x="2644775" y="1625600"/>
          <p14:tracePt t="6264" x="2462213" y="1633538"/>
          <p14:tracePt t="6280" x="2298700" y="1633538"/>
          <p14:tracePt t="6297" x="2168525" y="1633538"/>
          <p14:tracePt t="6314" x="2044700" y="1639888"/>
          <p14:tracePt t="6331" x="1862138" y="1646238"/>
          <p14:tracePt t="6347" x="1757363" y="1646238"/>
          <p14:tracePt t="6364" x="1677988" y="1646238"/>
          <p14:tracePt t="6381" x="1625600" y="1646238"/>
          <p14:tracePt t="6397" x="1600200" y="1652588"/>
          <p14:tracePt t="6414" x="1587500" y="1652588"/>
          <p14:tracePt t="6430" x="1581150" y="1652588"/>
          <p14:tracePt t="6715" x="1587500" y="1652588"/>
          <p14:tracePt t="6734" x="1593850" y="1652588"/>
          <p14:tracePt t="6748" x="1619250" y="1652588"/>
          <p14:tracePt t="6749" x="1658938" y="1652588"/>
          <p14:tracePt t="6764" x="1711325" y="1652588"/>
          <p14:tracePt t="6780" x="1795463" y="1652588"/>
          <p14:tracePt t="6797" x="1887538" y="1652588"/>
          <p14:tracePt t="6814" x="1965325" y="1652588"/>
          <p14:tracePt t="6830" x="2011363" y="1652588"/>
          <p14:tracePt t="6847" x="2051050" y="1658938"/>
          <p14:tracePt t="6864" x="2076450" y="1652588"/>
          <p14:tracePt t="6907" x="2076450" y="1646238"/>
          <p14:tracePt t="6918" x="2082800" y="1646238"/>
          <p14:tracePt t="6918" x="2090738" y="1646238"/>
          <p14:tracePt t="6930" x="2103438" y="1633538"/>
          <p14:tracePt t="6947" x="2116138" y="1619250"/>
          <p14:tracePt t="6964" x="2128838" y="1600200"/>
          <p14:tracePt t="6980" x="2135188" y="1587500"/>
          <p14:tracePt t="6997" x="2141538" y="1547813"/>
          <p14:tracePt t="7014" x="2141538" y="1535113"/>
          <p14:tracePt t="7030" x="2135188" y="1522413"/>
          <p14:tracePt t="7047" x="2122488" y="1501775"/>
          <p14:tracePt t="7064" x="2116138" y="1495425"/>
          <p14:tracePt t="7080" x="2103438" y="1495425"/>
          <p14:tracePt t="7097" x="2082800" y="1495425"/>
          <p14:tracePt t="7114" x="2070100" y="1495425"/>
          <p14:tracePt t="7130" x="2051050" y="1495425"/>
          <p14:tracePt t="7147" x="2032000" y="1495425"/>
          <p14:tracePt t="7163" x="2011363" y="1501775"/>
          <p14:tracePt t="7180" x="1998663" y="1501775"/>
          <p14:tracePt t="7197" x="1973263" y="1508125"/>
          <p14:tracePt t="7214" x="1965325" y="1508125"/>
          <p14:tracePt t="7230" x="1958975" y="1516063"/>
          <p14:tracePt t="7247" x="1946275" y="1528763"/>
          <p14:tracePt t="7263" x="1933575" y="1535113"/>
          <p14:tracePt t="7280" x="1920875" y="1547813"/>
          <p14:tracePt t="7297" x="1906588" y="1566863"/>
          <p14:tracePt t="7314" x="1881188" y="1587500"/>
          <p14:tracePt t="7330" x="1862138" y="1633538"/>
          <p14:tracePt t="7347" x="1862138" y="1646238"/>
          <p14:tracePt t="7363" x="1862138" y="1652588"/>
          <p14:tracePt t="7483" x="1868488" y="1652588"/>
          <p14:tracePt t="7883" x="1862138" y="1652588"/>
          <p14:tracePt t="7902" x="1854200" y="1658938"/>
          <p14:tracePt t="7923" x="1847850" y="1665288"/>
          <p14:tracePt t="7939" x="1841500" y="1671638"/>
          <p14:tracePt t="7947" x="1828800" y="1677988"/>
          <p14:tracePt t="7955" x="1822450" y="1698625"/>
          <p14:tracePt t="7963" x="1803400" y="1704975"/>
          <p14:tracePt t="7980" x="1803400" y="1698625"/>
          <p14:tracePt t="7996" x="1795463" y="1698625"/>
          <p14:tracePt t="8275" x="1789113" y="1704975"/>
          <p14:tracePt t="8286" x="1782763" y="1724025"/>
          <p14:tracePt t="8291" x="1763713" y="1744663"/>
          <p14:tracePt t="8297" x="1717675" y="1782763"/>
          <p14:tracePt t="8313" x="1639888" y="1822450"/>
          <p14:tracePt t="8330" x="1554163" y="1881188"/>
          <p14:tracePt t="8346" x="1443038" y="1992313"/>
          <p14:tracePt t="8364" x="1377950" y="2044700"/>
          <p14:tracePt t="8380" x="1306513" y="2103438"/>
          <p14:tracePt t="8396" x="1254125" y="2149475"/>
          <p14:tracePt t="8413" x="1208088" y="2181225"/>
          <p14:tracePt t="8430" x="1168400" y="2201863"/>
          <p14:tracePt t="8446" x="1130300" y="2220913"/>
          <p14:tracePt t="8463" x="1096963" y="2239963"/>
          <p14:tracePt t="8480" x="1050925" y="2246313"/>
          <p14:tracePt t="8496" x="1025525" y="2260600"/>
          <p14:tracePt t="8514" x="992188" y="2260600"/>
          <p14:tracePt t="8530" x="960438" y="2260600"/>
          <p14:tracePt t="8547" x="914400" y="2260600"/>
          <p14:tracePt t="8563" x="874713" y="2260600"/>
          <p14:tracePt t="8580" x="842963" y="2252663"/>
          <p14:tracePt t="8596" x="830263" y="2252663"/>
          <p14:tracePt t="8675" x="836613" y="2246313"/>
          <p14:tracePt t="8683" x="849313" y="2246313"/>
          <p14:tracePt t="8691" x="874713" y="2233613"/>
          <p14:tracePt t="8697" x="947738" y="2201863"/>
          <p14:tracePt t="8713" x="1044575" y="2174875"/>
          <p14:tracePt t="8730" x="1143000" y="2149475"/>
          <p14:tracePt t="8746" x="1287463" y="2128838"/>
          <p14:tracePt t="8763" x="1358900" y="2122488"/>
          <p14:tracePt t="8780" x="1417638" y="2122488"/>
          <p14:tracePt t="8796" x="1463675" y="2122488"/>
          <p14:tracePt t="8813" x="1495425" y="2122488"/>
          <p14:tracePt t="8830" x="1535113" y="2122488"/>
          <p14:tracePt t="8846" x="1593850" y="2122488"/>
          <p14:tracePt t="8863" x="1684338" y="2122488"/>
          <p14:tracePt t="8880" x="1770063" y="2122488"/>
          <p14:tracePt t="8896" x="1881188" y="2122488"/>
          <p14:tracePt t="8913" x="1998663" y="2122488"/>
          <p14:tracePt t="8930" x="2122488" y="2116138"/>
          <p14:tracePt t="8946" x="2286000" y="2122488"/>
          <p14:tracePt t="8963" x="2409825" y="2122488"/>
          <p14:tracePt t="8979" x="2501900" y="2122488"/>
          <p14:tracePt t="8996" x="2613025" y="2103438"/>
          <p14:tracePt t="9013" x="2690813" y="2103438"/>
          <p14:tracePt t="9030" x="2776538" y="2103438"/>
          <p14:tracePt t="9046" x="2827338" y="2103438"/>
          <p14:tracePt t="9063" x="2860675" y="2103438"/>
          <p14:tracePt t="9079" x="2873375" y="2103438"/>
          <p14:tracePt t="9179" x="2867025" y="2103438"/>
          <p14:tracePt t="9187" x="2860675" y="2103438"/>
          <p14:tracePt t="9196" x="2854325" y="2103438"/>
          <p14:tracePt t="9196" x="2827338" y="2103438"/>
          <p14:tracePt t="9213" x="2789238" y="2103438"/>
          <p14:tracePt t="9229" x="2717800" y="2103438"/>
          <p14:tracePt t="9246" x="2632075" y="2103438"/>
          <p14:tracePt t="9263" x="2520950" y="2103438"/>
          <p14:tracePt t="9279" x="2397125" y="2090738"/>
          <p14:tracePt t="9296" x="2266950" y="2090738"/>
          <p14:tracePt t="9313" x="2149475" y="2090738"/>
          <p14:tracePt t="9330" x="2044700" y="2090738"/>
          <p14:tracePt t="9346" x="1946275" y="2090738"/>
          <p14:tracePt t="9363" x="1927225" y="2090738"/>
          <p14:tracePt t="9379" x="1920875" y="2090738"/>
          <p14:tracePt t="9475" x="1927225" y="2090738"/>
          <p14:tracePt t="9483" x="1933575" y="2090738"/>
          <p14:tracePt t="9487" x="1939925" y="2090738"/>
          <p14:tracePt t="9496" x="1979613" y="2082800"/>
          <p14:tracePt t="9513" x="2070100" y="2082800"/>
          <p14:tracePt t="9530" x="2168525" y="2082800"/>
          <p14:tracePt t="9546" x="2273300" y="2082800"/>
          <p14:tracePt t="9546" x="2325688" y="2082800"/>
          <p14:tracePt t="9563" x="2416175" y="2082800"/>
          <p14:tracePt t="9579" x="2514600" y="2082800"/>
          <p14:tracePt t="9596" x="2613025" y="2082800"/>
          <p14:tracePt t="9612" x="2684463" y="2082800"/>
          <p14:tracePt t="9629" x="2736850" y="2076450"/>
          <p14:tracePt t="9646" x="2768600" y="2076450"/>
          <p14:tracePt t="9663" x="2801938" y="2076450"/>
          <p14:tracePt t="9679" x="2814638" y="2076450"/>
          <p14:tracePt t="9696" x="2827338" y="2076450"/>
          <p14:tracePt t="13690" x="2847975" y="2076450"/>
          <p14:tracePt t="13699" x="2873375" y="2076450"/>
          <p14:tracePt t="13706" x="2894013" y="2076450"/>
          <p14:tracePt t="13711" x="2919413" y="2063750"/>
          <p14:tracePt t="13728" x="2938463" y="2032000"/>
          <p14:tracePt t="13744" x="2938463" y="1992313"/>
          <p14:tracePt t="14090" x="2932113" y="1992313"/>
          <p14:tracePt t="14099" x="2925763" y="1985963"/>
          <p14:tracePt t="14130" x="2925763" y="1973263"/>
          <p14:tracePt t="14146" x="2925763" y="1965325"/>
          <p14:tracePt t="14170" x="2932113" y="1965325"/>
          <p14:tracePt t="14186" x="2932113" y="1958975"/>
          <p14:tracePt t="14194" x="2932113" y="1952625"/>
          <p14:tracePt t="14202" x="2932113" y="1939925"/>
          <p14:tracePt t="14211" x="2932113" y="1933575"/>
          <p14:tracePt t="14227" x="2938463" y="1912938"/>
          <p14:tracePt t="14244" x="2959100" y="1906588"/>
          <p14:tracePt t="14261" x="2978150" y="1893888"/>
          <p14:tracePt t="14277" x="3017838" y="1874838"/>
          <p14:tracePt t="14294" x="3036888" y="1854200"/>
          <p14:tracePt t="14311" x="3070225" y="1828800"/>
          <p14:tracePt t="14327" x="3101975" y="1809750"/>
          <p14:tracePt t="14344" x="3116263" y="1782763"/>
          <p14:tracePt t="14361" x="3135313" y="1757363"/>
          <p14:tracePt t="14377" x="3154363" y="1736725"/>
          <p14:tracePt t="14394" x="3181350" y="1717675"/>
          <p14:tracePt t="14411" x="3187700" y="1704975"/>
          <p14:tracePt t="14427" x="3187700" y="1698625"/>
          <p14:tracePt t="16106" x="3194050" y="1698625"/>
          <p14:tracePt t="16130" x="3200400" y="1698625"/>
          <p14:tracePt t="16154" x="3206750" y="1698625"/>
          <p14:tracePt t="16170" x="3213100" y="1698625"/>
          <p14:tracePt t="16178" x="3219450" y="1704975"/>
          <p14:tracePt t="16202" x="3225800" y="1704975"/>
          <p14:tracePt t="16394" x="3233738" y="1711325"/>
          <p14:tracePt t="16426" x="3240088" y="1717675"/>
          <p14:tracePt t="16434" x="3240088" y="1724025"/>
          <p14:tracePt t="16442" x="3246438" y="1730375"/>
          <p14:tracePt t="16448" x="3259138" y="1763713"/>
          <p14:tracePt t="16460" x="3265488" y="1782763"/>
          <p14:tracePt t="16476" x="3271838" y="1795463"/>
          <p14:tracePt t="16493" x="3271838" y="1809750"/>
          <p14:tracePt t="16510" x="3278188" y="1822450"/>
          <p14:tracePt t="16527" x="3271838" y="1828800"/>
          <p14:tracePt t="16562" x="3271838" y="1835150"/>
          <p14:tracePt t="16578" x="3271838" y="1841500"/>
          <p14:tracePt t="16593" x="3265488" y="1841500"/>
          <p14:tracePt t="16593" x="3265488" y="1847850"/>
          <p14:tracePt t="16610" x="3265488" y="1854200"/>
          <p14:tracePt t="16627" x="3265488" y="1862138"/>
          <p14:tracePt t="16666" x="3259138" y="1862138"/>
          <p14:tracePt t="16874" x="3252788" y="1862138"/>
          <p14:tracePt t="16890" x="3246438" y="1862138"/>
          <p14:tracePt t="16906" x="3233738" y="1862138"/>
          <p14:tracePt t="16912" x="3187700" y="1862138"/>
          <p14:tracePt t="16927" x="3089275" y="1862138"/>
          <p14:tracePt t="16943" x="2984500" y="1862138"/>
          <p14:tracePt t="16960" x="2847975" y="1862138"/>
          <p14:tracePt t="16976" x="2703513" y="1847850"/>
          <p14:tracePt t="16993" x="2566988" y="1841500"/>
          <p14:tracePt t="17010" x="2384425" y="1841500"/>
          <p14:tracePt t="17026" x="2260600" y="1841500"/>
          <p14:tracePt t="17043" x="2149475" y="1835150"/>
          <p14:tracePt t="17060" x="2024063" y="1828800"/>
          <p14:tracePt t="17076" x="1900238" y="1828800"/>
          <p14:tracePt t="17093" x="1795463" y="1828800"/>
          <p14:tracePt t="17110" x="1704975" y="1828800"/>
          <p14:tracePt t="17126" x="1625600" y="1828800"/>
          <p14:tracePt t="17143" x="1541463" y="1816100"/>
          <p14:tracePt t="17160" x="1455738" y="1795463"/>
          <p14:tracePt t="17176" x="1384300" y="1782763"/>
          <p14:tracePt t="17193" x="1338263" y="1776413"/>
          <p14:tracePt t="17210" x="1266825" y="1763713"/>
          <p14:tracePt t="17226" x="1227138" y="1763713"/>
          <p14:tracePt t="17243" x="1189038" y="1751013"/>
          <p14:tracePt t="17259" x="1149350" y="1736725"/>
          <p14:tracePt t="17276" x="1117600" y="1736725"/>
          <p14:tracePt t="17293" x="1065213" y="1717675"/>
          <p14:tracePt t="17310" x="1012825" y="1711325"/>
          <p14:tracePt t="17326" x="954088" y="1698625"/>
          <p14:tracePt t="17343" x="901700" y="1692275"/>
          <p14:tracePt t="17359" x="855663" y="1677988"/>
          <p14:tracePt t="17376" x="822325" y="1665288"/>
          <p14:tracePt t="17393" x="790575" y="1658938"/>
          <p14:tracePt t="17410" x="769938" y="1652588"/>
          <p14:tracePt t="17426" x="738188" y="1633538"/>
          <p14:tracePt t="17443" x="731838" y="1625600"/>
          <p14:tracePt t="17459" x="725488" y="1612900"/>
          <p14:tracePt t="17476" x="719138" y="1587500"/>
          <p14:tracePt t="17493" x="711200" y="1566863"/>
          <p14:tracePt t="17510" x="698500" y="1547813"/>
          <p14:tracePt t="17526" x="685800" y="1528763"/>
          <p14:tracePt t="17543" x="679450" y="1522413"/>
          <p14:tracePt t="17559" x="666750" y="1522413"/>
          <p14:tracePt t="17576" x="660400" y="1516063"/>
          <p14:tracePt t="17593" x="639763" y="1516063"/>
          <p14:tracePt t="17609" x="608013" y="1508125"/>
          <p14:tracePt t="17626" x="555625" y="1508125"/>
          <p14:tracePt t="17643" x="509588" y="1508125"/>
          <p14:tracePt t="17659" x="469900" y="1508125"/>
          <p14:tracePt t="17676" x="444500" y="1516063"/>
          <p14:tracePt t="17693" x="417513" y="1522413"/>
          <p14:tracePt t="17709" x="392113" y="1541463"/>
          <p14:tracePt t="17726" x="373063" y="1560513"/>
          <p14:tracePt t="17743" x="358775" y="1593850"/>
          <p14:tracePt t="17759" x="346075" y="1612900"/>
          <p14:tracePt t="17776" x="333375" y="1646238"/>
          <p14:tracePt t="17793" x="327025" y="1677988"/>
          <p14:tracePt t="17809" x="312738" y="1724025"/>
          <p14:tracePt t="17826" x="306388" y="1789113"/>
          <p14:tracePt t="17843" x="306388" y="1835150"/>
          <p14:tracePt t="17859" x="306388" y="1862138"/>
          <p14:tracePt t="17876" x="320675" y="1881188"/>
          <p14:tracePt t="17893" x="339725" y="1906588"/>
          <p14:tracePt t="17909" x="346075" y="1912938"/>
          <p14:tracePt t="17926" x="352425" y="1920875"/>
          <p14:tracePt t="19530" x="358775" y="1920875"/>
          <p14:tracePt t="19538" x="373063" y="1927225"/>
          <p14:tracePt t="19546" x="398463" y="1927225"/>
          <p14:tracePt t="19550" x="417513" y="1939925"/>
          <p14:tracePt t="19559" x="457200" y="1952625"/>
          <p14:tracePt t="19575" x="503238" y="1979613"/>
          <p14:tracePt t="19592" x="541338" y="1992313"/>
          <p14:tracePt t="19609" x="568325" y="2005013"/>
          <p14:tracePt t="19626" x="574675" y="2005013"/>
          <p14:tracePt t="20218" x="581025" y="2005013"/>
          <p14:tracePt t="20226" x="601663" y="2005013"/>
          <p14:tracePt t="20234" x="692150" y="2011363"/>
          <p14:tracePt t="20242" x="796925" y="2017713"/>
          <p14:tracePt t="20259" x="947738" y="2017713"/>
          <p14:tracePt t="20275" x="1117600" y="2017713"/>
          <p14:tracePt t="20292" x="1293813" y="2024063"/>
          <p14:tracePt t="20309" x="1463675" y="2024063"/>
          <p14:tracePt t="20325" x="1646238" y="2032000"/>
          <p14:tracePt t="20342" x="1822450" y="2032000"/>
          <p14:tracePt t="20359" x="1985963" y="2032000"/>
          <p14:tracePt t="20375" x="2174875" y="2038350"/>
          <p14:tracePt t="20392" x="2422525" y="2051050"/>
          <p14:tracePt t="20408" x="2659063" y="2051050"/>
          <p14:tracePt t="20425" x="2925763" y="2070100"/>
          <p14:tracePt t="20442" x="3278188" y="2097088"/>
          <p14:tracePt t="20458" x="3435350" y="2097088"/>
          <p14:tracePt t="20475" x="3513138" y="2097088"/>
          <p14:tracePt t="20754" x="3506788" y="2090738"/>
          <p14:tracePt t="20762" x="3500438" y="2082800"/>
          <p14:tracePt t="20770" x="3500438" y="2070100"/>
          <p14:tracePt t="20775" x="3500438" y="2051050"/>
          <p14:tracePt t="20791" x="3475038" y="2038350"/>
          <p14:tracePt t="20808" x="3462338" y="2032000"/>
          <p14:tracePt t="20825" x="3462338" y="2011363"/>
          <p14:tracePt t="20841" x="3448050" y="1958975"/>
          <p14:tracePt t="20858" x="3422650" y="1912938"/>
          <p14:tracePt t="20875" x="3370263" y="1854200"/>
          <p14:tracePt t="20891" x="3292475" y="1809750"/>
          <p14:tracePt t="20908" x="3213100" y="1736725"/>
          <p14:tracePt t="20925" x="3128963" y="1698625"/>
          <p14:tracePt t="20942" x="3043238" y="1671638"/>
          <p14:tracePt t="20958" x="2965450" y="1646238"/>
          <p14:tracePt t="20975" x="2932113" y="1639888"/>
          <p14:tracePt t="20991" x="2919413" y="1639888"/>
          <p14:tracePt t="21058" x="2925763" y="1639888"/>
          <p14:tracePt t="21066" x="2946400" y="1639888"/>
          <p14:tracePt t="21068" x="2965450" y="1639888"/>
          <p14:tracePt t="21075" x="3036888" y="1639888"/>
          <p14:tracePt t="21091" x="3122613" y="1639888"/>
          <p14:tracePt t="21108" x="3240088" y="1639888"/>
          <p14:tracePt t="21125" x="3403600" y="1639888"/>
          <p14:tracePt t="21141" x="3565525" y="1639888"/>
          <p14:tracePt t="21158" x="3756025" y="1639888"/>
          <p14:tracePt t="21175" x="3938588" y="1646238"/>
          <p14:tracePt t="21191" x="4102100" y="1646238"/>
          <p14:tracePt t="21208" x="4278313" y="1646238"/>
          <p14:tracePt t="21225" x="4408488" y="1646238"/>
          <p14:tracePt t="21241" x="4572000" y="1646238"/>
          <p14:tracePt t="21258" x="4649788" y="1646238"/>
          <p14:tracePt t="21275" x="4716463" y="1646238"/>
          <p14:tracePt t="21292" x="4729163" y="1646238"/>
          <p14:tracePt t="21308" x="4735513" y="1646238"/>
          <p14:tracePt t="21378" x="4741863" y="1646238"/>
          <p14:tracePt t="21386" x="4741863" y="1652588"/>
          <p14:tracePt t="21418" x="4748213" y="1658938"/>
          <p14:tracePt t="21442" x="4748213" y="1665288"/>
          <p14:tracePt t="21618" x="4754563" y="1665288"/>
          <p14:tracePt t="21642" x="4760913" y="1665288"/>
          <p14:tracePt t="21650" x="4767263" y="1665288"/>
          <p14:tracePt t="21658" x="4781550" y="1665288"/>
          <p14:tracePt t="21674" x="4794250" y="1665288"/>
          <p14:tracePt t="21675" x="4833938" y="1671638"/>
          <p14:tracePt t="21691" x="4899025" y="1677988"/>
          <p14:tracePt t="21708" x="4970463" y="1684338"/>
          <p14:tracePt t="21724" x="5041900" y="1698625"/>
          <p14:tracePt t="21741" x="5127625" y="1717675"/>
          <p14:tracePt t="21758" x="5232400" y="1730375"/>
          <p14:tracePt t="21774" x="5356225" y="1730375"/>
          <p14:tracePt t="21791" x="5461000" y="1730375"/>
          <p14:tracePt t="21808" x="5584825" y="1730375"/>
          <p14:tracePt t="21824" x="5695950" y="1730375"/>
          <p14:tracePt t="21841" x="5792788" y="1730375"/>
          <p14:tracePt t="21858" x="5865813" y="1717675"/>
          <p14:tracePt t="21875" x="5878513" y="1711325"/>
          <p14:tracePt t="21891" x="5878513" y="1704975"/>
          <p14:tracePt t="21908" x="5878513" y="1692275"/>
          <p14:tracePt t="21924" x="5872163" y="1692275"/>
          <p14:tracePt t="21941" x="5865813" y="1677988"/>
          <p14:tracePt t="21958" x="5845175" y="1658938"/>
          <p14:tracePt t="21974" x="5792788" y="1619250"/>
          <p14:tracePt t="21991" x="5715000" y="1554163"/>
          <p14:tracePt t="22008" x="5597525" y="1516063"/>
          <p14:tracePt t="22024" x="5467350" y="1463675"/>
          <p14:tracePt t="22041" x="5297488" y="1417638"/>
          <p14:tracePt t="22058" x="5022850" y="1365250"/>
          <p14:tracePt t="22074" x="4840288" y="1365250"/>
          <p14:tracePt t="22091" x="4670425" y="1365250"/>
          <p14:tracePt t="22108" x="4519613" y="1365250"/>
          <p14:tracePt t="22124" x="4383088" y="1371600"/>
          <p14:tracePt t="22141" x="4265613" y="1390650"/>
          <p14:tracePt t="22158" x="4154488" y="1430338"/>
          <p14:tracePt t="22174" x="4062413" y="1476375"/>
          <p14:tracePt t="22191" x="3990975" y="1541463"/>
          <p14:tracePt t="22208" x="3925888" y="1600200"/>
          <p14:tracePt t="22225" x="3886200" y="1646238"/>
          <p14:tracePt t="22241" x="3879850" y="1671638"/>
          <p14:tracePt t="22258" x="3879850" y="1692275"/>
          <p14:tracePt t="22274" x="3898900" y="1698625"/>
          <p14:tracePt t="22291" x="3963988" y="1711325"/>
          <p14:tracePt t="22307" x="4095750" y="1711325"/>
          <p14:tracePt t="22324" x="4259263" y="1717675"/>
          <p14:tracePt t="22341" x="4414838" y="1717675"/>
          <p14:tracePt t="22358" x="4597400" y="1744663"/>
          <p14:tracePt t="22374" x="4760913" y="1744663"/>
          <p14:tracePt t="22391" x="4918075" y="1744663"/>
          <p14:tracePt t="22407" x="5054600" y="1744663"/>
          <p14:tracePt t="22424" x="5153025" y="1744663"/>
          <p14:tracePt t="22441" x="5218113" y="1736725"/>
          <p14:tracePt t="22457" x="5251450" y="1730375"/>
          <p14:tracePt t="23178" x="5238750" y="1730375"/>
          <p14:tracePt t="23194" x="5218113" y="1736725"/>
          <p14:tracePt t="23202" x="5199063" y="1736725"/>
          <p14:tracePt t="23210" x="5173663" y="1736725"/>
          <p14:tracePt t="23213" x="5127625" y="1736725"/>
          <p14:tracePt t="23224" x="5022850" y="1751013"/>
          <p14:tracePt t="23241" x="4884738" y="1757363"/>
          <p14:tracePt t="23257" x="4552950" y="1770063"/>
          <p14:tracePt t="23274" x="4225925" y="1782763"/>
          <p14:tracePt t="23291" x="3886200" y="1789113"/>
          <p14:tracePt t="23307" x="3527425" y="1789113"/>
          <p14:tracePt t="23324" x="3219450" y="1803400"/>
          <p14:tracePt t="23340" x="2925763" y="1828800"/>
          <p14:tracePt t="23357" x="2730500" y="1835150"/>
          <p14:tracePt t="23374" x="2554288" y="1835150"/>
          <p14:tracePt t="23390" x="2443163" y="1854200"/>
          <p14:tracePt t="23407" x="2409825" y="1868488"/>
          <p14:tracePt t="23458" x="2409825" y="1862138"/>
          <p14:tracePt t="23466" x="2416175" y="1862138"/>
          <p14:tracePt t="23474" x="2430463" y="1854200"/>
          <p14:tracePt t="23477" x="2449513" y="1847850"/>
          <p14:tracePt t="23490" x="2481263" y="1841500"/>
          <p14:tracePt t="23508" x="2520950" y="1841500"/>
          <p14:tracePt t="23524" x="2566988" y="1841500"/>
          <p14:tracePt t="23540" x="2613025" y="1841500"/>
          <p14:tracePt t="23557" x="2671763" y="1862138"/>
          <p14:tracePt t="23574" x="2736850" y="1874838"/>
          <p14:tracePt t="23590" x="2795588" y="1874838"/>
          <p14:tracePt t="23607" x="2827338" y="1874838"/>
          <p14:tracePt t="23624" x="2854325" y="1862138"/>
          <p14:tracePt t="23640" x="2873375" y="1841500"/>
          <p14:tracePt t="23657" x="2873375" y="1835150"/>
          <p14:tracePt t="23674" x="2867025" y="1822450"/>
          <p14:tracePt t="23690" x="2841625" y="1809750"/>
          <p14:tracePt t="23707" x="2782888" y="1789113"/>
          <p14:tracePt t="23724" x="2665413" y="1782763"/>
          <p14:tracePt t="23740" x="2533650" y="1782763"/>
          <p14:tracePt t="23758" x="2378075" y="1770063"/>
          <p14:tracePt t="23774" x="2220913" y="1763713"/>
          <p14:tracePt t="23790" x="2063750" y="1736725"/>
          <p14:tracePt t="23807" x="1927225" y="1736725"/>
          <p14:tracePt t="23824" x="1803400" y="1736725"/>
          <p14:tracePt t="23840" x="1684338" y="1724025"/>
          <p14:tracePt t="23857" x="1508125" y="1724025"/>
          <p14:tracePt t="23874" x="1384300" y="1724025"/>
          <p14:tracePt t="23890" x="1260475" y="1730375"/>
          <p14:tracePt t="23907" x="1130300" y="1730375"/>
          <p14:tracePt t="23924" x="1019175" y="1736725"/>
          <p14:tracePt t="23940" x="908050" y="1744663"/>
          <p14:tracePt t="23957" x="815975" y="1751013"/>
          <p14:tracePt t="23974" x="725488" y="1757363"/>
          <p14:tracePt t="23990" x="639763" y="1763713"/>
          <p14:tracePt t="24007" x="568325" y="1776413"/>
          <p14:tracePt t="24023" x="476250" y="1816100"/>
          <p14:tracePt t="24040" x="417513" y="1854200"/>
          <p14:tracePt t="24057" x="365125" y="1893888"/>
          <p14:tracePt t="24074" x="333375" y="1933575"/>
          <p14:tracePt t="24090" x="333375" y="1952625"/>
          <p14:tracePt t="24107" x="333375" y="1979613"/>
          <p14:tracePt t="24123" x="358775" y="2011363"/>
          <p14:tracePt t="24140" x="411163" y="2044700"/>
          <p14:tracePt t="24157" x="476250" y="2082800"/>
          <p14:tracePt t="24174" x="574675" y="2116138"/>
          <p14:tracePt t="24190" x="673100" y="2168525"/>
          <p14:tracePt t="24207" x="803275" y="2168525"/>
          <p14:tracePt t="24223" x="947738" y="2181225"/>
          <p14:tracePt t="24240" x="1109663" y="2187575"/>
          <p14:tracePt t="24257" x="1266825" y="2187575"/>
          <p14:tracePt t="24273" x="1495425" y="2193925"/>
          <p14:tracePt t="24290" x="1633538" y="2193925"/>
          <p14:tracePt t="24307" x="1795463" y="2193925"/>
          <p14:tracePt t="24323" x="1952625" y="2193925"/>
          <p14:tracePt t="24340" x="2103438" y="2193925"/>
          <p14:tracePt t="24357" x="2239963" y="2193925"/>
          <p14:tracePt t="24373" x="2370138" y="2193925"/>
          <p14:tracePt t="24390" x="2527300" y="2193925"/>
          <p14:tracePt t="24407" x="2671763" y="2193925"/>
          <p14:tracePt t="24423" x="2847975" y="2193925"/>
          <p14:tracePt t="24440" x="2984500" y="2193925"/>
          <p14:tracePt t="24457" x="3089275" y="2181225"/>
          <p14:tracePt t="24473" x="3187700" y="2141538"/>
          <p14:tracePt t="24490" x="3225800" y="2122488"/>
          <p14:tracePt t="24507" x="3240088" y="2097088"/>
          <p14:tracePt t="24523" x="3246438" y="2051050"/>
          <p14:tracePt t="24540" x="3246438" y="2011363"/>
          <p14:tracePt t="24557" x="3246438" y="1979613"/>
          <p14:tracePt t="24573" x="3240088" y="1952625"/>
          <p14:tracePt t="24590" x="3213100" y="1927225"/>
          <p14:tracePt t="24607" x="3175000" y="1887538"/>
          <p14:tracePt t="24623" x="3108325" y="1841500"/>
          <p14:tracePt t="24640" x="3049588" y="1809750"/>
          <p14:tracePt t="24657" x="2906713" y="1776413"/>
          <p14:tracePt t="24673" x="2619375" y="1724025"/>
          <p14:tracePt t="24690" x="2430463" y="1698625"/>
          <p14:tracePt t="24707" x="2193925" y="1665288"/>
          <p14:tracePt t="24723" x="1952625" y="1652588"/>
          <p14:tracePt t="24740" x="1776413" y="1652588"/>
          <p14:tracePt t="24757" x="1600200" y="1652588"/>
          <p14:tracePt t="24774" x="1443038" y="1652588"/>
          <p14:tracePt t="24790" x="1306513" y="1652588"/>
          <p14:tracePt t="24807" x="1182688" y="1652588"/>
          <p14:tracePt t="24823" x="1050925" y="1652588"/>
          <p14:tracePt t="24840" x="927100" y="1658938"/>
          <p14:tracePt t="24857" x="822325" y="1677988"/>
          <p14:tracePt t="24857" x="769938" y="1692275"/>
          <p14:tracePt t="24874" x="666750" y="1724025"/>
          <p14:tracePt t="24890" x="587375" y="1757363"/>
          <p14:tracePt t="24907" x="528638" y="1822450"/>
          <p14:tracePt t="24923" x="490538" y="1868488"/>
          <p14:tracePt t="24940" x="476250" y="1912938"/>
          <p14:tracePt t="24956" x="463550" y="1939925"/>
          <p14:tracePt t="24973" x="463550" y="1958975"/>
          <p14:tracePt t="24990" x="469900" y="1973263"/>
          <p14:tracePt t="25006" x="490538" y="1985963"/>
          <p14:tracePt t="25023" x="522288" y="1985963"/>
          <p14:tracePt t="25040" x="549275" y="1985963"/>
          <p14:tracePt t="25056" x="568325" y="1985963"/>
          <p14:tracePt t="25073" x="574675" y="1985963"/>
          <p14:tracePt t="25274" x="587375" y="1985963"/>
          <p14:tracePt t="25282" x="601663" y="1985963"/>
          <p14:tracePt t="25290" x="614363" y="1985963"/>
          <p14:tracePt t="25292" x="666750" y="1985963"/>
          <p14:tracePt t="25306" x="719138" y="1985963"/>
          <p14:tracePt t="25323" x="796925" y="1985963"/>
          <p14:tracePt t="25340" x="889000" y="1992313"/>
          <p14:tracePt t="25356" x="992188" y="1992313"/>
          <p14:tracePt t="25373" x="1109663" y="1992313"/>
          <p14:tracePt t="25390" x="1235075" y="1998663"/>
          <p14:tracePt t="25406" x="1384300" y="1998663"/>
          <p14:tracePt t="25423" x="1501775" y="1998663"/>
          <p14:tracePt t="25440" x="1625600" y="1998663"/>
          <p14:tracePt t="25456" x="1736725" y="1998663"/>
          <p14:tracePt t="25473" x="1828800" y="1998663"/>
          <p14:tracePt t="25473" x="1881188" y="1998663"/>
          <p14:tracePt t="25490" x="1979613" y="1998663"/>
          <p14:tracePt t="25506" x="2082800" y="1998663"/>
          <p14:tracePt t="25524" x="2193925" y="1998663"/>
          <p14:tracePt t="25540" x="2319338" y="1998663"/>
          <p14:tracePt t="25556" x="2449513" y="1985963"/>
          <p14:tracePt t="25573" x="2560638" y="1979613"/>
          <p14:tracePt t="25590" x="2659063" y="1973263"/>
          <p14:tracePt t="25607" x="2730500" y="1973263"/>
          <p14:tracePt t="25624" x="2801938" y="1965325"/>
          <p14:tracePt t="25640" x="2841625" y="1965325"/>
          <p14:tracePt t="25657" x="2873375" y="1965325"/>
          <p14:tracePt t="25673" x="2894013" y="1958975"/>
          <p14:tracePt t="25690" x="2919413" y="1952625"/>
          <p14:tracePt t="25706" x="2938463" y="1946275"/>
          <p14:tracePt t="25723" x="2952750" y="1927225"/>
          <p14:tracePt t="25740" x="2971800" y="1927225"/>
          <p14:tracePt t="25757" x="2984500" y="1912938"/>
          <p14:tracePt t="25773" x="3005138" y="1906588"/>
          <p14:tracePt t="25790" x="3011488" y="1887538"/>
          <p14:tracePt t="25806" x="3024188" y="1881188"/>
          <p14:tracePt t="25823" x="3024188" y="1874838"/>
          <p14:tracePt t="25839" x="3030538" y="1868488"/>
          <p14:tracePt t="25856" x="3030538" y="1854200"/>
          <p14:tracePt t="25890" x="3024188" y="1854200"/>
          <p14:tracePt t="25890" x="3005138" y="1847850"/>
          <p14:tracePt t="25906" x="2997200" y="1847850"/>
          <p14:tracePt t="25923" x="2965450" y="1841500"/>
          <p14:tracePt t="25939" x="2906713" y="1803400"/>
          <p14:tracePt t="25956" x="2827338" y="1770063"/>
          <p14:tracePt t="25973" x="2709863" y="1717675"/>
          <p14:tracePt t="25989" x="2586038" y="1692275"/>
          <p14:tracePt t="26006" x="2462213" y="1692275"/>
          <p14:tracePt t="26023" x="2357438" y="1692275"/>
          <p14:tracePt t="26039" x="2252663" y="1692275"/>
          <p14:tracePt t="26056" x="2149475" y="1692275"/>
          <p14:tracePt t="26073" x="2051050" y="1692275"/>
          <p14:tracePt t="26089" x="1946275" y="1698625"/>
          <p14:tracePt t="26106" x="1887538" y="1717675"/>
          <p14:tracePt t="26123" x="1816100" y="1757363"/>
          <p14:tracePt t="26139" x="1757363" y="1782763"/>
          <p14:tracePt t="26156" x="1698625" y="1828800"/>
          <p14:tracePt t="26173" x="1665288" y="1862138"/>
          <p14:tracePt t="26189" x="1646238" y="1881188"/>
          <p14:tracePt t="26206" x="1639888" y="1893888"/>
          <p14:tracePt t="26223" x="1639888" y="1906588"/>
          <p14:tracePt t="26239" x="1639888" y="1912938"/>
          <p14:tracePt t="26256" x="1639888" y="1927225"/>
          <p14:tracePt t="26273" x="1652588" y="1927225"/>
          <p14:tracePt t="26289" x="1665288" y="1952625"/>
          <p14:tracePt t="26306" x="1677988" y="1952625"/>
          <p14:tracePt t="27554" x="1684338" y="1952625"/>
          <p14:tracePt t="27570" x="1684338" y="1958975"/>
          <p14:tracePt t="27578" x="1698625" y="1958975"/>
          <p14:tracePt t="27594" x="1704975" y="1958975"/>
          <p14:tracePt t="27610" x="1711325" y="1958975"/>
          <p14:tracePt t="27682" x="1717675" y="1958975"/>
          <p14:tracePt t="27946" x="1717675" y="1965325"/>
          <p14:tracePt t="27954" x="1717675" y="1973263"/>
          <p14:tracePt t="27965" x="1717675" y="1985963"/>
          <p14:tracePt t="27972" x="1711325" y="2005013"/>
          <p14:tracePt t="27989" x="1711325" y="2070100"/>
          <p14:tracePt t="28005" x="1711325" y="2135188"/>
          <p14:tracePt t="28022" x="1711325" y="2227263"/>
          <p14:tracePt t="28039" x="1730375" y="2325688"/>
          <p14:tracePt t="28055" x="1763713" y="2468563"/>
          <p14:tracePt t="28072" x="1822450" y="2606675"/>
          <p14:tracePt t="28089" x="1881188" y="2709863"/>
          <p14:tracePt t="28105" x="2063750" y="2835275"/>
          <p14:tracePt t="28122" x="2201863" y="2879725"/>
          <p14:tracePt t="28139" x="2325688" y="2894013"/>
          <p14:tracePt t="28155" x="2416175" y="2894013"/>
          <p14:tracePt t="28172" x="2422525" y="2894013"/>
          <p14:tracePt t="28458" x="2416175" y="2894013"/>
          <p14:tracePt t="28466" x="2409825" y="2894013"/>
          <p14:tracePt t="28474" x="2403475" y="2894013"/>
          <p14:tracePt t="28482" x="2397125" y="2894013"/>
          <p14:tracePt t="28489" x="2370138" y="2879725"/>
          <p14:tracePt t="28489" x="2351088" y="2867025"/>
          <p14:tracePt t="28506" x="2344738" y="2860675"/>
          <p14:tracePt t="28522" x="2338388" y="2854325"/>
          <p14:tracePt t="28538" x="2311400" y="2835275"/>
          <p14:tracePt t="28658" x="2311400" y="2827338"/>
          <p14:tracePt t="28665" x="2305050" y="2827338"/>
          <p14:tracePt t="28674" x="2305050" y="2820988"/>
          <p14:tracePt t="28682" x="2292350" y="2814638"/>
          <p14:tracePt t="28810" x="2286000" y="2814638"/>
          <p14:tracePt t="29210" x="2279650" y="2814638"/>
          <p14:tracePt t="29258" x="2273300" y="2814638"/>
          <p14:tracePt t="29275" x="2266950" y="2814638"/>
          <p14:tracePt t="29306" x="2266950" y="2808288"/>
          <p14:tracePt t="29322" x="2260600" y="2808288"/>
          <p14:tracePt t="29330" x="2260600" y="2801938"/>
          <p14:tracePt t="29346" x="2260600" y="2795588"/>
          <p14:tracePt t="29352" x="2252663" y="2782888"/>
          <p14:tracePt t="29361" x="2246313" y="2768600"/>
          <p14:tracePt t="29372" x="2239963" y="2755900"/>
          <p14:tracePt t="29389" x="2233613" y="2749550"/>
          <p14:tracePt t="29406" x="2233613" y="2736850"/>
          <p14:tracePt t="29422" x="2220913" y="2736850"/>
          <p14:tracePt t="29439" x="2214563" y="2730500"/>
          <p14:tracePt t="29456" x="2214563" y="2724150"/>
          <p14:tracePt t="29472" x="2208213" y="2724150"/>
          <p14:tracePt t="29594" x="2201863" y="2717800"/>
          <p14:tracePt t="29611" x="2193925" y="2709863"/>
          <p14:tracePt t="29626" x="2193925" y="2703513"/>
          <p14:tracePt t="29634" x="2187575" y="2697163"/>
          <p14:tracePt t="29642" x="2187575" y="2684463"/>
          <p14:tracePt t="29656" x="2181225" y="2671763"/>
          <p14:tracePt t="29672" x="2174875" y="2659063"/>
          <p14:tracePt t="29689" x="2174875" y="2638425"/>
          <p14:tracePt t="29706" x="2168525" y="2625725"/>
          <p14:tracePt t="29722" x="2168525" y="2598738"/>
          <p14:tracePt t="29739" x="2168525" y="2592388"/>
          <p14:tracePt t="29756" x="2168525" y="2579688"/>
          <p14:tracePt t="29772" x="2162175" y="2560638"/>
          <p14:tracePt t="29789" x="2155825" y="2547938"/>
          <p14:tracePt t="29806" x="2149475" y="2533650"/>
          <p14:tracePt t="29822" x="2141538" y="2520950"/>
          <p14:tracePt t="29839" x="2135188" y="2501900"/>
          <p14:tracePt t="29856" x="2128838" y="2489200"/>
          <p14:tracePt t="29872" x="2122488" y="2455863"/>
          <p14:tracePt t="29889" x="2116138" y="2436813"/>
          <p14:tracePt t="29906" x="2103438" y="2409825"/>
          <p14:tracePt t="29923" x="2082800" y="2384425"/>
          <p14:tracePt t="29939" x="2076450" y="2357438"/>
          <p14:tracePt t="29956" x="2070100" y="2332038"/>
          <p14:tracePt t="29972" x="2070100" y="2305050"/>
          <p14:tracePt t="29989" x="2063750" y="2266950"/>
          <p14:tracePt t="30006" x="2063750" y="2227263"/>
          <p14:tracePt t="30022" x="2063750" y="2187575"/>
          <p14:tracePt t="30039" x="2063750" y="2141538"/>
          <p14:tracePt t="30056" x="2063750" y="2097088"/>
          <p14:tracePt t="30072" x="2063750" y="2051050"/>
          <p14:tracePt t="30089" x="2063750" y="2017713"/>
          <p14:tracePt t="30105" x="2070100" y="1965325"/>
          <p14:tracePt t="30122" x="2082800" y="1900238"/>
          <p14:tracePt t="30139" x="2082800" y="1854200"/>
          <p14:tracePt t="30155" x="2082800" y="1822450"/>
          <p14:tracePt t="30172" x="2097088" y="1789113"/>
          <p14:tracePt t="30189" x="2097088" y="1763713"/>
          <p14:tracePt t="30205" x="2103438" y="1730375"/>
          <p14:tracePt t="30222" x="2103438" y="1698625"/>
          <p14:tracePt t="30239" x="2103438" y="1677988"/>
          <p14:tracePt t="30255" x="2103438" y="1665288"/>
          <p14:tracePt t="30272" x="2103438" y="1652588"/>
          <p14:tracePt t="30289" x="2103438" y="1639888"/>
          <p14:tracePt t="30305" x="2103438" y="1633538"/>
          <p14:tracePt t="30346" x="2103438" y="1625600"/>
          <p14:tracePt t="30394" x="2103438" y="1619250"/>
          <p14:tracePt t="30402" x="2103438" y="1612900"/>
          <p14:tracePt t="30426" x="2103438" y="1606550"/>
          <p14:tracePt t="30439" x="2109788" y="1606550"/>
          <p14:tracePt t="30554" x="2109788" y="1600200"/>
          <p14:tracePt t="31507" x="2109788" y="1606550"/>
          <p14:tracePt t="31523" x="2109788" y="1619250"/>
          <p14:tracePt t="31532" x="2109788" y="1625600"/>
          <p14:tracePt t="31539" x="2109788" y="1646238"/>
          <p14:tracePt t="31540" x="2109788" y="1692275"/>
          <p14:tracePt t="31556" x="2109788" y="1751013"/>
          <p14:tracePt t="31573" x="2109788" y="1835150"/>
          <p14:tracePt t="31589" x="2109788" y="1920875"/>
          <p14:tracePt t="31606" x="2109788" y="2005013"/>
          <p14:tracePt t="31623" x="2128838" y="2090738"/>
          <p14:tracePt t="31639" x="2141538" y="2155825"/>
          <p14:tracePt t="31656" x="2155825" y="2187575"/>
          <p14:tracePt t="31673" x="2155825" y="2208213"/>
          <p14:tracePt t="31689" x="2155825" y="2220913"/>
          <p14:tracePt t="31706" x="2155825" y="2227263"/>
          <p14:tracePt t="31883" x="2162175" y="2227263"/>
          <p14:tracePt t="31891" x="2174875" y="2227263"/>
          <p14:tracePt t="31898" x="2208213" y="2239963"/>
          <p14:tracePt t="31906" x="2246313" y="2260600"/>
          <p14:tracePt t="31922" x="2305050" y="2292350"/>
          <p14:tracePt t="31939" x="2422525" y="2363788"/>
          <p14:tracePt t="31956" x="2495550" y="2409825"/>
          <p14:tracePt t="31972" x="2573338" y="2455863"/>
          <p14:tracePt t="31989" x="2632075" y="2495550"/>
          <p14:tracePt t="32006" x="2690813" y="2540000"/>
          <p14:tracePt t="32022" x="2743200" y="2560638"/>
          <p14:tracePt t="32039" x="2808288" y="2560638"/>
          <p14:tracePt t="32056" x="2873375" y="2560638"/>
          <p14:tracePt t="32072" x="2913063" y="2560638"/>
          <p14:tracePt t="32089" x="2932113" y="2554288"/>
          <p14:tracePt t="32106" x="2965450" y="2540000"/>
          <p14:tracePt t="32122" x="2984500" y="2533650"/>
          <p14:tracePt t="32139" x="3024188" y="2514600"/>
          <p14:tracePt t="32156" x="3036888" y="2489200"/>
          <p14:tracePt t="32172" x="3043238" y="2481263"/>
          <p14:tracePt t="32189" x="3043238" y="2468563"/>
          <p14:tracePt t="32251" x="3036888" y="2462213"/>
          <p14:tracePt t="32265" x="3030538" y="2455863"/>
          <p14:tracePt t="32272" x="3030538" y="2449513"/>
          <p14:tracePt t="32347" x="3017838" y="2455863"/>
          <p14:tracePt t="32355" x="2997200" y="2462213"/>
          <p14:tracePt t="32356" x="2952750" y="2514600"/>
          <p14:tracePt t="32372" x="2887663" y="2579688"/>
          <p14:tracePt t="32389" x="2795588" y="2665413"/>
          <p14:tracePt t="32405" x="2724150" y="2789238"/>
          <p14:tracePt t="32422" x="2665413" y="2906713"/>
          <p14:tracePt t="32439" x="2613025" y="3024188"/>
          <p14:tracePt t="32456" x="2598738" y="3141663"/>
          <p14:tracePt t="32472" x="2598738" y="3271838"/>
          <p14:tracePt t="32489" x="2632075" y="3389313"/>
          <p14:tracePt t="32506" x="2678113" y="3513138"/>
          <p14:tracePt t="32523" x="2762250" y="3611563"/>
          <p14:tracePt t="32539" x="2978150" y="3768725"/>
          <p14:tracePt t="32556" x="3187700" y="3846513"/>
          <p14:tracePt t="32572" x="3448050" y="3867150"/>
          <p14:tracePt t="32589" x="3768725" y="3867150"/>
          <p14:tracePt t="32605" x="4095750" y="3873500"/>
          <p14:tracePt t="32622" x="4330700" y="3873500"/>
          <p14:tracePt t="32639" x="4473575" y="3860800"/>
          <p14:tracePt t="32655" x="4624388" y="3833813"/>
          <p14:tracePt t="32672" x="4748213" y="3749675"/>
          <p14:tracePt t="32689" x="4826000" y="3676650"/>
          <p14:tracePt t="32705" x="4865688" y="3605213"/>
          <p14:tracePt t="32722" x="4892675" y="3513138"/>
          <p14:tracePt t="32739" x="4892675" y="3357563"/>
          <p14:tracePt t="32756" x="4865688" y="3233738"/>
          <p14:tracePt t="32772" x="4800600" y="3095625"/>
          <p14:tracePt t="32789" x="4689475" y="2906713"/>
          <p14:tracePt t="32805" x="4487863" y="2717800"/>
          <p14:tracePt t="32822" x="4284663" y="2554288"/>
          <p14:tracePt t="32839" x="4062413" y="2443163"/>
          <p14:tracePt t="32855" x="3911600" y="2409825"/>
          <p14:tracePt t="32872" x="3808413" y="2409825"/>
          <p14:tracePt t="32889" x="3756025" y="2430463"/>
          <p14:tracePt t="32905" x="3741738" y="2449513"/>
          <p14:tracePt t="33084" x="3729038" y="2455863"/>
          <p14:tracePt t="33091" x="3709988" y="2462213"/>
          <p14:tracePt t="33099" x="3670300" y="2481263"/>
          <p14:tracePt t="33107" x="3552825" y="2533650"/>
          <p14:tracePt t="33123" x="3454400" y="2586038"/>
          <p14:tracePt t="33124" x="3344863" y="2625725"/>
          <p14:tracePt t="33139" x="2900363" y="2814638"/>
          <p14:tracePt t="33155" x="2690813" y="2900363"/>
          <p14:tracePt t="33172" x="2495550" y="2990850"/>
          <p14:tracePt t="33189" x="2357438" y="3063875"/>
          <p14:tracePt t="33205" x="2220913" y="3108325"/>
          <p14:tracePt t="33222" x="2116138" y="3154363"/>
          <p14:tracePt t="33239" x="2024063" y="3175000"/>
          <p14:tracePt t="33255" x="1946275" y="3187700"/>
          <p14:tracePt t="33272" x="1881188" y="3187700"/>
          <p14:tracePt t="33289" x="1809750" y="3187700"/>
          <p14:tracePt t="33305" x="1757363" y="3187700"/>
          <p14:tracePt t="33322" x="1711325" y="3187700"/>
          <p14:tracePt t="33338" x="1677988" y="3187700"/>
          <p14:tracePt t="33338" x="1665288" y="3187700"/>
          <p14:tracePt t="33355" x="1658938" y="3181350"/>
          <p14:tracePt t="33372" x="1652588" y="3181350"/>
          <p14:tracePt t="33389" x="1652588" y="3175000"/>
          <p14:tracePt t="33405" x="1652588" y="3154363"/>
          <p14:tracePt t="33422" x="1652588" y="3141663"/>
          <p14:tracePt t="33438" x="1658938" y="3108325"/>
          <p14:tracePt t="33455" x="1704975" y="3063875"/>
          <p14:tracePt t="33472" x="1757363" y="2990850"/>
          <p14:tracePt t="33488" x="1822450" y="2925763"/>
          <p14:tracePt t="33505" x="1868488" y="2887663"/>
          <p14:tracePt t="33522" x="1893888" y="2860675"/>
          <p14:tracePt t="33603" x="1893888" y="2867025"/>
          <p14:tracePt t="33610" x="1893888" y="2873375"/>
          <p14:tracePt t="33622" x="1893888" y="2879725"/>
          <p14:tracePt t="33622" x="1893888" y="2887663"/>
          <p14:tracePt t="33691" x="1900238" y="2887663"/>
          <p14:tracePt t="33700" x="1920875" y="2873375"/>
          <p14:tracePt t="33707" x="1958975" y="2873375"/>
          <p14:tracePt t="33723" x="1992313" y="2873375"/>
          <p14:tracePt t="33738" x="2017713" y="2873375"/>
          <p14:tracePt t="33739" x="2168525" y="2873375"/>
          <p14:tracePt t="33755" x="2292350" y="2873375"/>
          <p14:tracePt t="33772" x="2436813" y="2873375"/>
          <p14:tracePt t="33788" x="2619375" y="2873375"/>
          <p14:tracePt t="33805" x="2789238" y="2873375"/>
          <p14:tracePt t="33822" x="2938463" y="2854325"/>
          <p14:tracePt t="33838" x="3089275" y="2814638"/>
          <p14:tracePt t="33855" x="3213100" y="2749550"/>
          <p14:tracePt t="33872" x="3298825" y="2665413"/>
          <p14:tracePt t="33889" x="3351213" y="2592388"/>
          <p14:tracePt t="33905" x="3363913" y="2527300"/>
          <p14:tracePt t="33922" x="3363913" y="2474913"/>
          <p14:tracePt t="33938" x="3344863" y="2443163"/>
          <p14:tracePt t="33955" x="3298825" y="2416175"/>
          <p14:tracePt t="33972" x="3213100" y="2409825"/>
          <p14:tracePt t="33988" x="3108325" y="2422525"/>
          <p14:tracePt t="34005" x="2932113" y="2495550"/>
          <p14:tracePt t="34022" x="2776538" y="2606675"/>
          <p14:tracePt t="34038" x="2632075" y="2717800"/>
          <p14:tracePt t="34055" x="2481263" y="2873375"/>
          <p14:tracePt t="34072" x="2363788" y="3070225"/>
          <p14:tracePt t="34088" x="2292350" y="3259138"/>
          <p14:tracePt t="34105" x="2305050" y="3441700"/>
          <p14:tracePt t="34122" x="2378075" y="3586163"/>
          <p14:tracePt t="34138" x="2514600" y="3722688"/>
          <p14:tracePt t="34155" x="2938463" y="3911600"/>
          <p14:tracePt t="34172" x="3284538" y="3984625"/>
          <p14:tracePt t="34188" x="3617913" y="3984625"/>
          <p14:tracePt t="34205" x="3997325" y="3984625"/>
          <p14:tracePt t="34221" x="4251325" y="3963988"/>
          <p14:tracePt t="34238" x="4460875" y="3925888"/>
          <p14:tracePt t="34255" x="4605338" y="3879850"/>
          <p14:tracePt t="34271" x="4702175" y="3814763"/>
          <p14:tracePt t="34288" x="4781550" y="3735388"/>
          <p14:tracePt t="34305" x="4813300" y="3657600"/>
          <p14:tracePt t="34321" x="4813300" y="3565525"/>
          <p14:tracePt t="34338" x="4813300" y="3462338"/>
          <p14:tracePt t="34355" x="4800600" y="3330575"/>
          <p14:tracePt t="34372" x="4794250" y="3246438"/>
          <p14:tracePt t="34388" x="4767263" y="3154363"/>
          <p14:tracePt t="34405" x="4708525" y="3049588"/>
          <p14:tracePt t="34421" x="4630738" y="2932113"/>
          <p14:tracePt t="34438" x="4532313" y="2801938"/>
          <p14:tracePt t="34455" x="4408488" y="2690813"/>
          <p14:tracePt t="34471" x="4291013" y="2598738"/>
          <p14:tracePt t="34488" x="4198938" y="2547938"/>
          <p14:tracePt t="34505" x="4075113" y="2527300"/>
          <p14:tracePt t="34522" x="3978275" y="2527300"/>
          <p14:tracePt t="34538" x="3886200" y="2540000"/>
          <p14:tracePt t="34555" x="3768725" y="2573338"/>
          <p14:tracePt t="34571" x="3729038" y="2613025"/>
          <p14:tracePt t="34588" x="3716338" y="2625725"/>
          <p14:tracePt t="34683" x="3722688" y="2613025"/>
          <p14:tracePt t="34696" x="3722688" y="2606675"/>
          <p14:tracePt t="34715" x="3722688" y="2598738"/>
          <p14:tracePt t="34739" x="3722688" y="2592388"/>
          <p14:tracePt t="34755" x="3716338" y="2592388"/>
          <p14:tracePt t="34763" x="3690938" y="2586038"/>
          <p14:tracePt t="34771" x="3638550" y="2579688"/>
          <p14:tracePt t="34788" x="3540125" y="2566988"/>
          <p14:tracePt t="34805" x="3382963" y="2554288"/>
          <p14:tracePt t="34821" x="3213100" y="2547938"/>
          <p14:tracePt t="34838" x="3036888" y="2547938"/>
          <p14:tracePt t="34855" x="2873375" y="2547938"/>
          <p14:tracePt t="34871" x="2684463" y="2554288"/>
          <p14:tracePt t="34888" x="2566988" y="2560638"/>
          <p14:tracePt t="34905" x="2474913" y="2579688"/>
          <p14:tracePt t="34921" x="2397125" y="2592388"/>
          <p14:tracePt t="34938" x="2357438" y="2592388"/>
          <p14:tracePt t="34955" x="2292350" y="2586038"/>
          <p14:tracePt t="34971" x="2214563" y="2554288"/>
          <p14:tracePt t="34988" x="2135188" y="2520950"/>
          <p14:tracePt t="35005" x="2076450" y="2489200"/>
          <p14:tracePt t="35021" x="2017713" y="2449513"/>
          <p14:tracePt t="35038" x="1973263" y="2409825"/>
          <p14:tracePt t="35054" x="1946275" y="2390775"/>
          <p14:tracePt t="35071" x="1920875" y="2370138"/>
          <p14:tracePt t="35088" x="1906588" y="2370138"/>
          <p14:tracePt t="35105" x="1893888" y="2370138"/>
          <p14:tracePt t="35121" x="1874838" y="2370138"/>
          <p14:tracePt t="35138" x="1835150" y="2370138"/>
          <p14:tracePt t="35154" x="1782763" y="2370138"/>
          <p14:tracePt t="35154" x="1751013" y="2370138"/>
          <p14:tracePt t="35171" x="1671638" y="2370138"/>
          <p14:tracePt t="35188" x="1606550" y="2370138"/>
          <p14:tracePt t="35204" x="1574800" y="2370138"/>
          <p14:tracePt t="35221" x="1560513" y="2363788"/>
          <p14:tracePt t="35259" x="1554163" y="2363788"/>
          <p14:tracePt t="35435" x="1560513" y="2363788"/>
          <p14:tracePt t="35443" x="1581150" y="2378075"/>
          <p14:tracePt t="35459" x="1606550" y="2390775"/>
          <p14:tracePt t="35459" x="1625600" y="2403475"/>
          <p14:tracePt t="35471" x="1665288" y="2443163"/>
          <p14:tracePt t="35488" x="1692275" y="2495550"/>
          <p14:tracePt t="35504" x="1711325" y="2540000"/>
          <p14:tracePt t="35522" x="1717675" y="2586038"/>
          <p14:tracePt t="35538" x="1717675" y="2625725"/>
          <p14:tracePt t="35554" x="1684338" y="2671763"/>
          <p14:tracePt t="35571" x="1612900" y="2749550"/>
          <p14:tracePt t="35588" x="1587500" y="2768600"/>
          <p14:tracePt t="35604" x="1574800" y="2782888"/>
          <p14:tracePt t="35621" x="1566863" y="2782888"/>
          <p14:tracePt t="35675" x="1566863" y="2776538"/>
          <p14:tracePt t="35683" x="1574800" y="2768600"/>
          <p14:tracePt t="35691" x="1587500" y="2755900"/>
          <p14:tracePt t="35691" x="1600200" y="2743200"/>
          <p14:tracePt t="35707" x="1639888" y="2703513"/>
          <p14:tracePt t="35722" x="1692275" y="2644775"/>
          <p14:tracePt t="35738" x="1744663" y="2586038"/>
          <p14:tracePt t="35754" x="1776413" y="2520950"/>
          <p14:tracePt t="35771" x="1782763" y="2409825"/>
          <p14:tracePt t="35788" x="1770063" y="2344738"/>
          <p14:tracePt t="35804" x="1736725" y="2298700"/>
          <p14:tracePt t="35821" x="1711325" y="2273300"/>
          <p14:tracePt t="35837" x="1684338" y="2266950"/>
          <p14:tracePt t="35854" x="1665288" y="2266950"/>
          <p14:tracePt t="35871" x="1646238" y="2273300"/>
          <p14:tracePt t="35888" x="1625600" y="2298700"/>
          <p14:tracePt t="35904" x="1619250" y="2319338"/>
          <p14:tracePt t="35921" x="1625600" y="2344738"/>
          <p14:tracePt t="35937" x="1652588" y="2378075"/>
          <p14:tracePt t="35955" x="1698625" y="2397125"/>
          <p14:tracePt t="35971" x="1757363" y="2449513"/>
          <p14:tracePt t="35988" x="1795463" y="2489200"/>
          <p14:tracePt t="36004" x="1809750" y="2527300"/>
          <p14:tracePt t="36021" x="1816100" y="2573338"/>
          <p14:tracePt t="36037" x="1803400" y="2625725"/>
          <p14:tracePt t="36054" x="1770063" y="2665413"/>
          <p14:tracePt t="36071" x="1730375" y="2703513"/>
          <p14:tracePt t="36087" x="1717675" y="2724150"/>
          <p14:tracePt t="36139" x="1717675" y="2717800"/>
          <p14:tracePt t="36153" x="1717675" y="2709863"/>
          <p14:tracePt t="36155" x="1724025" y="2690813"/>
          <p14:tracePt t="36155" x="1744663" y="2665413"/>
          <p14:tracePt t="36171" x="1776413" y="2560638"/>
          <p14:tracePt t="36187" x="1776413" y="2489200"/>
          <p14:tracePt t="36204" x="1770063" y="2422525"/>
          <p14:tracePt t="36221" x="1744663" y="2363788"/>
          <p14:tracePt t="36237" x="1711325" y="2332038"/>
          <p14:tracePt t="36254" x="1677988" y="2305050"/>
          <p14:tracePt t="36271" x="1639888" y="2305050"/>
          <p14:tracePt t="36287" x="1606550" y="2305050"/>
          <p14:tracePt t="36304" x="1574800" y="2319338"/>
          <p14:tracePt t="36321" x="1560513" y="2325688"/>
          <p14:tracePt t="36337" x="1560513" y="2332038"/>
          <p14:tracePt t="36379" x="1566863" y="2332038"/>
          <p14:tracePt t="36387" x="1581150" y="2332038"/>
          <p14:tracePt t="36388" x="1612900" y="2338388"/>
          <p14:tracePt t="36404" x="1652588" y="2338388"/>
          <p14:tracePt t="36421" x="1698625" y="2338388"/>
          <p14:tracePt t="36437" x="1736725" y="2344738"/>
          <p14:tracePt t="36454" x="1757363" y="2344738"/>
          <p14:tracePt t="36470" x="1763713" y="2363788"/>
          <p14:tracePt t="36487" x="1770063" y="2390775"/>
          <p14:tracePt t="36504" x="1776413" y="2436813"/>
          <p14:tracePt t="36521" x="1776413" y="2520950"/>
          <p14:tracePt t="36537" x="1770063" y="2606675"/>
          <p14:tracePt t="36554" x="1744663" y="2665413"/>
          <p14:tracePt t="36571" x="1711325" y="2717800"/>
          <p14:tracePt t="36587" x="1692275" y="2736850"/>
          <p14:tracePt t="36659" x="1692275" y="2724150"/>
          <p14:tracePt t="36675" x="1692275" y="2709863"/>
          <p14:tracePt t="36687" x="1704975" y="2697163"/>
          <p14:tracePt t="36687" x="1730375" y="2644775"/>
          <p14:tracePt t="36704" x="1744663" y="2586038"/>
          <p14:tracePt t="36721" x="1744663" y="2514600"/>
          <p14:tracePt t="36737" x="1751013" y="2443163"/>
          <p14:tracePt t="36754" x="1730375" y="2351088"/>
          <p14:tracePt t="36771" x="1633538" y="2227263"/>
          <p14:tracePt t="36787" x="1574800" y="2193925"/>
          <p14:tracePt t="36804" x="1535113" y="2187575"/>
          <p14:tracePt t="36820" x="1489075" y="2187575"/>
          <p14:tracePt t="36837" x="1470025" y="2187575"/>
          <p14:tracePt t="36854" x="1463675" y="2193925"/>
          <p14:tracePt t="36907" x="1463675" y="2201863"/>
          <p14:tracePt t="36915" x="1476375" y="2214563"/>
          <p14:tracePt t="36923" x="1495425" y="2220913"/>
          <p14:tracePt t="36931" x="1522413" y="2227263"/>
          <p14:tracePt t="36939" x="1581150" y="2260600"/>
          <p14:tracePt t="36954" x="1646238" y="2311400"/>
          <p14:tracePt t="36970" x="1744663" y="2416175"/>
          <p14:tracePt t="36987" x="1770063" y="2474913"/>
          <p14:tracePt t="37004" x="1770063" y="2554288"/>
          <p14:tracePt t="37020" x="1751013" y="2625725"/>
          <p14:tracePt t="37037" x="1677988" y="2690813"/>
          <p14:tracePt t="37054" x="1625600" y="2736850"/>
          <p14:tracePt t="37070" x="1612900" y="2749550"/>
          <p14:tracePt t="37163" x="1612900" y="2743200"/>
          <p14:tracePt t="40178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1376511"/>
          </a:xfrm>
        </p:spPr>
        <p:txBody>
          <a:bodyPr/>
          <a:lstStyle/>
          <a:p>
            <a:r>
              <a:rPr lang="en-US" dirty="0" smtClean="0"/>
              <a:t>Numbers are not objects.</a:t>
            </a:r>
          </a:p>
          <a:p>
            <a:r>
              <a:rPr lang="en-US" dirty="0" smtClean="0"/>
              <a:t>Number variables actually store numbers.</a:t>
            </a:r>
            <a:endParaRPr lang="en-US" sz="16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7475" y="2335325"/>
            <a:ext cx="8836525" cy="574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 smtClean="0">
                <a:latin typeface="Lucida Sans"/>
              </a:rPr>
              <a:t>Figure 17 </a:t>
            </a:r>
            <a:r>
              <a:rPr lang="en-US" sz="2400" dirty="0" smtClean="0">
                <a:latin typeface="Lucida Sans"/>
              </a:rPr>
              <a:t>A Number Variable Stores a Number</a:t>
            </a:r>
          </a:p>
        </p:txBody>
      </p:sp>
      <p:pic>
        <p:nvPicPr>
          <p:cNvPr id="6" name="Picture 5" descr="number_variable_02_1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20" y="2012469"/>
            <a:ext cx="1419225" cy="1905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28"/>
    </mc:Choice>
    <mc:Fallback xmlns="">
      <p:transition spd="slow" advTm="25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66" x="2390775" y="2462213"/>
          <p14:tracePt t="5175" x="2344738" y="2449513"/>
          <p14:tracePt t="5182" x="2305050" y="2443163"/>
          <p14:tracePt t="5190" x="2260600" y="2436813"/>
          <p14:tracePt t="5210" x="2181225" y="2409825"/>
          <p14:tracePt t="5214" x="2135188" y="2403475"/>
          <p14:tracePt t="5226" x="2103438" y="2397125"/>
          <p14:tracePt t="5246" x="2090738" y="2397125"/>
          <p14:tracePt t="5262" x="2057400" y="2384425"/>
          <p14:tracePt t="5278" x="2044700" y="2363788"/>
          <p14:tracePt t="5294" x="2024063" y="2332038"/>
          <p14:tracePt t="5310" x="2005013" y="2311400"/>
          <p14:tracePt t="5310" x="1992313" y="2292350"/>
          <p14:tracePt t="5327" x="1985963" y="2266950"/>
          <p14:tracePt t="5343" x="1985963" y="2227263"/>
          <p14:tracePt t="5366" x="1985963" y="2187575"/>
          <p14:tracePt t="5382" x="1985963" y="2122488"/>
          <p14:tracePt t="5398" x="1992313" y="2070100"/>
          <p14:tracePt t="5410" x="2011363" y="2024063"/>
          <p14:tracePt t="5443" x="2024063" y="1992313"/>
          <p14:tracePt t="5446" x="2038350" y="1973263"/>
          <p14:tracePt t="5460" x="2044700" y="1965325"/>
          <p14:tracePt t="5477" x="2051050" y="1965325"/>
          <p14:tracePt t="5493" x="2070100" y="1958975"/>
          <p14:tracePt t="5510" x="2109788" y="1946275"/>
          <p14:tracePt t="5527" x="2122488" y="1939925"/>
          <p14:tracePt t="5544" x="2135188" y="1933575"/>
          <p14:tracePt t="5560" x="2149475" y="1933575"/>
          <p14:tracePt t="5577" x="2168525" y="1933575"/>
          <p14:tracePt t="5593" x="2201863" y="1927225"/>
          <p14:tracePt t="5610" x="2214563" y="1920875"/>
          <p14:tracePt t="5626" x="2239963" y="1912938"/>
          <p14:tracePt t="5643" x="2260600" y="1906588"/>
          <p14:tracePt t="5660" x="2279650" y="1900238"/>
          <p14:tracePt t="5676" x="2311400" y="1893888"/>
          <p14:tracePt t="5693" x="2351088" y="1881188"/>
          <p14:tracePt t="5710" x="2403475" y="1862138"/>
          <p14:tracePt t="5710" x="2436813" y="1854200"/>
          <p14:tracePt t="5726" x="2468563" y="1847850"/>
          <p14:tracePt t="5743" x="2514600" y="1822450"/>
          <p14:tracePt t="5760" x="2579688" y="1822450"/>
          <p14:tracePt t="5777" x="2625725" y="1816100"/>
          <p14:tracePt t="5793" x="2678113" y="1809750"/>
          <p14:tracePt t="5810" x="2743200" y="1803400"/>
          <p14:tracePt t="5827" x="2789238" y="1795463"/>
          <p14:tracePt t="5843" x="2827338" y="1789113"/>
          <p14:tracePt t="5860" x="2867025" y="1789113"/>
          <p14:tracePt t="5876" x="2925763" y="1782763"/>
          <p14:tracePt t="5893" x="2990850" y="1782763"/>
          <p14:tracePt t="5909" x="3089275" y="1782763"/>
          <p14:tracePt t="5909" x="3141663" y="1782763"/>
          <p14:tracePt t="5927" x="3233738" y="1776413"/>
          <p14:tracePt t="5943" x="3317875" y="1776413"/>
          <p14:tracePt t="5960" x="3382963" y="1776413"/>
          <p14:tracePt t="5976" x="3441700" y="1776413"/>
          <p14:tracePt t="5993" x="3513138" y="1776413"/>
          <p14:tracePt t="6010" x="3586163" y="1776413"/>
          <p14:tracePt t="6027" x="3663950" y="1776413"/>
          <p14:tracePt t="6043" x="3762375" y="1776413"/>
          <p14:tracePt t="6060" x="3860800" y="1776413"/>
          <p14:tracePt t="6076" x="3963988" y="1776413"/>
          <p14:tracePt t="6093" x="4062413" y="1776413"/>
          <p14:tracePt t="6109" x="4173538" y="1776413"/>
          <p14:tracePt t="6126" x="4362450" y="1782763"/>
          <p14:tracePt t="6143" x="4494213" y="1782763"/>
          <p14:tracePt t="6160" x="4637088" y="1789113"/>
          <p14:tracePt t="6176" x="4748213" y="1795463"/>
          <p14:tracePt t="6193" x="4840288" y="1795463"/>
          <p14:tracePt t="6209" x="4878388" y="1795463"/>
          <p14:tracePt t="6302" x="4872038" y="1795463"/>
          <p14:tracePt t="6310" x="4865688" y="1795463"/>
          <p14:tracePt t="6327" x="4859338" y="1795463"/>
          <p14:tracePt t="6327" x="4833938" y="1803400"/>
          <p14:tracePt t="6343" x="4794250" y="1816100"/>
          <p14:tracePt t="6360" x="4702175" y="1822450"/>
          <p14:tracePt t="6376" x="4611688" y="1822450"/>
          <p14:tracePt t="6393" x="4513263" y="1835150"/>
          <p14:tracePt t="6409" x="4376738" y="1841500"/>
          <p14:tracePt t="6426" x="4251325" y="1847850"/>
          <p14:tracePt t="6443" x="4133850" y="1854200"/>
          <p14:tracePt t="6459" x="4030663" y="1868488"/>
          <p14:tracePt t="6476" x="3951288" y="1887538"/>
          <p14:tracePt t="6493" x="3905250" y="1893888"/>
          <p14:tracePt t="6509" x="3873500" y="1893888"/>
          <p14:tracePt t="6590" x="3860800" y="1893888"/>
          <p14:tracePt t="6598" x="3840163" y="1893888"/>
          <p14:tracePt t="6610" x="3821113" y="1893888"/>
          <p14:tracePt t="6610" x="3762375" y="1893888"/>
          <p14:tracePt t="6626" x="3670300" y="1900238"/>
          <p14:tracePt t="6643" x="3565525" y="1900238"/>
          <p14:tracePt t="6660" x="3448050" y="1912938"/>
          <p14:tracePt t="6676" x="3311525" y="1927225"/>
          <p14:tracePt t="6693" x="3141663" y="1946275"/>
          <p14:tracePt t="6710" x="2978150" y="1952625"/>
          <p14:tracePt t="6726" x="2724150" y="1985963"/>
          <p14:tracePt t="6743" x="2566988" y="1985963"/>
          <p14:tracePt t="6759" x="2403475" y="1985963"/>
          <p14:tracePt t="6776" x="2292350" y="1985963"/>
          <p14:tracePt t="6794" x="2168525" y="1998663"/>
          <p14:tracePt t="6810" x="2063750" y="1998663"/>
          <p14:tracePt t="6827" x="1985963" y="1992313"/>
          <p14:tracePt t="6844" x="1920875" y="1992313"/>
          <p14:tracePt t="6860" x="1868488" y="1992313"/>
          <p14:tracePt t="6877" x="1828800" y="1992313"/>
          <p14:tracePt t="6893" x="1803400" y="1992313"/>
          <p14:tracePt t="6910" x="1789113" y="1998663"/>
          <p14:tracePt t="6927" x="1776413" y="2011363"/>
          <p14:tracePt t="6944" x="1770063" y="2017713"/>
          <p14:tracePt t="6960" x="1763713" y="2024063"/>
          <p14:tracePt t="6977" x="1763713" y="2032000"/>
          <p14:tracePt t="7055" x="1770063" y="2024063"/>
          <p14:tracePt t="7070" x="1776413" y="2017713"/>
          <p14:tracePt t="7078" x="1795463" y="1998663"/>
          <p14:tracePt t="7093" x="1809750" y="1985963"/>
          <p14:tracePt t="7110" x="1816100" y="1952625"/>
          <p14:tracePt t="7127" x="1795463" y="1912938"/>
          <p14:tracePt t="7143" x="1770063" y="1887538"/>
          <p14:tracePt t="7160" x="1711325" y="1868488"/>
          <p14:tracePt t="7193" x="1639888" y="1868488"/>
          <p14:tracePt t="7194" x="1566863" y="1868488"/>
          <p14:tracePt t="7210" x="1482725" y="1927225"/>
          <p14:tracePt t="7227" x="1411288" y="2005013"/>
          <p14:tracePt t="7243" x="1352550" y="2076450"/>
          <p14:tracePt t="7260" x="1346200" y="2141538"/>
          <p14:tracePt t="7277" x="1358900" y="2201863"/>
          <p14:tracePt t="7293" x="1423988" y="2252663"/>
          <p14:tracePt t="7310" x="1489075" y="2266950"/>
          <p14:tracePt t="7327" x="1566863" y="2266950"/>
          <p14:tracePt t="7327" x="1612900" y="2266950"/>
          <p14:tracePt t="7343" x="1684338" y="2260600"/>
          <p14:tracePt t="7360" x="1730375" y="2227263"/>
          <p14:tracePt t="7377" x="1770063" y="2181225"/>
          <p14:tracePt t="7393" x="1789113" y="2141538"/>
          <p14:tracePt t="7410" x="1795463" y="2103438"/>
          <p14:tracePt t="7427" x="1795463" y="2082800"/>
          <p14:tracePt t="7443" x="1776413" y="2057400"/>
          <p14:tracePt t="7460" x="1744663" y="2057400"/>
          <p14:tracePt t="7477" x="1677988" y="2057400"/>
          <p14:tracePt t="7493" x="1600200" y="2063750"/>
          <p14:tracePt t="7510" x="1522413" y="2116138"/>
          <p14:tracePt t="7527" x="1470025" y="2181225"/>
          <p14:tracePt t="7527" x="1443038" y="2208213"/>
          <p14:tracePt t="7543" x="1430338" y="2252663"/>
          <p14:tracePt t="7560" x="1443038" y="2298700"/>
          <p14:tracePt t="7576" x="1501775" y="2332038"/>
          <p14:tracePt t="7593" x="1593850" y="2351088"/>
          <p14:tracePt t="7610" x="1711325" y="2357438"/>
          <p14:tracePt t="7626" x="1841500" y="2357438"/>
          <p14:tracePt t="7643" x="1906588" y="2325688"/>
          <p14:tracePt t="7660" x="1946275" y="2286000"/>
          <p14:tracePt t="7677" x="1952625" y="2239963"/>
          <p14:tracePt t="7693" x="1939925" y="2181225"/>
          <p14:tracePt t="7710" x="1881188" y="2122488"/>
          <p14:tracePt t="7726" x="1782763" y="2063750"/>
          <p14:tracePt t="7744" x="1711325" y="2051050"/>
          <p14:tracePt t="7760" x="1619250" y="2051050"/>
          <p14:tracePt t="7777" x="1541463" y="2090738"/>
          <p14:tracePt t="7794" x="1470025" y="2168525"/>
          <p14:tracePt t="7810" x="1417638" y="2246313"/>
          <p14:tracePt t="7827" x="1404938" y="2286000"/>
          <p14:tracePt t="7843" x="1411288" y="2325688"/>
          <p14:tracePt t="7860" x="1482725" y="2351088"/>
          <p14:tracePt t="7877" x="1587500" y="2370138"/>
          <p14:tracePt t="7893" x="1692275" y="2370138"/>
          <p14:tracePt t="7910" x="1763713" y="2363788"/>
          <p14:tracePt t="7927" x="1803400" y="2338388"/>
          <p14:tracePt t="7943" x="1816100" y="2319338"/>
          <p14:tracePt t="7960" x="1809750" y="2305050"/>
          <p14:tracePt t="7976" x="1803400" y="2298700"/>
          <p14:tracePt t="8039" x="1795463" y="2298700"/>
          <p14:tracePt t="8055" x="1789113" y="2305050"/>
          <p14:tracePt t="8063" x="1782763" y="2305050"/>
          <p14:tracePt t="8064" x="1776413" y="2305050"/>
          <p14:tracePt t="8076" x="1776413" y="2311400"/>
          <p14:tracePt t="8093" x="1770063" y="2311400"/>
          <p14:tracePt t="8351" x="1763713" y="2319338"/>
          <p14:tracePt t="8363" x="1751013" y="2319338"/>
          <p14:tracePt t="8363" x="1677988" y="2319338"/>
          <p14:tracePt t="8376" x="1574800" y="2319338"/>
          <p14:tracePt t="8393" x="1455738" y="2319338"/>
          <p14:tracePt t="8409" x="1331913" y="2319338"/>
          <p14:tracePt t="8426" x="1176338" y="2319338"/>
          <p14:tracePt t="8443" x="1031875" y="2319338"/>
          <p14:tracePt t="8459" x="927100" y="2319338"/>
          <p14:tracePt t="8476" x="862013" y="2319338"/>
          <p14:tracePt t="8492" x="796925" y="2319338"/>
          <p14:tracePt t="8508" x="763588" y="2319338"/>
          <p14:tracePt t="8525" x="738188" y="2319338"/>
          <p14:tracePt t="8542" x="725488" y="2319338"/>
          <p14:tracePt t="12846" x="731838" y="2319338"/>
          <p14:tracePt t="12854" x="738188" y="2319338"/>
          <p14:tracePt t="12862" x="744538" y="2319338"/>
          <p14:tracePt t="12870" x="750888" y="2319338"/>
          <p14:tracePt t="12878" x="777875" y="2319338"/>
          <p14:tracePt t="12890" x="796925" y="2319338"/>
          <p14:tracePt t="12907" x="815975" y="2319338"/>
          <p14:tracePt t="12924" x="842963" y="2319338"/>
          <p14:tracePt t="12940" x="868363" y="2319338"/>
          <p14:tracePt t="12957" x="908050" y="2325688"/>
          <p14:tracePt t="12973" x="998538" y="2325688"/>
          <p14:tracePt t="12990" x="1077913" y="2325688"/>
          <p14:tracePt t="13007" x="1155700" y="2325688"/>
          <p14:tracePt t="13024" x="1247775" y="2325688"/>
          <p14:tracePt t="13040" x="1325563" y="2325688"/>
          <p14:tracePt t="13057" x="1390650" y="2325688"/>
          <p14:tracePt t="13073" x="1430338" y="2325688"/>
          <p14:tracePt t="13090" x="1463675" y="2325688"/>
          <p14:tracePt t="13107" x="1495425" y="2311400"/>
          <p14:tracePt t="13123" x="1522413" y="2305050"/>
          <p14:tracePt t="13140" x="1535113" y="2292350"/>
          <p14:tracePt t="13157" x="1560513" y="2286000"/>
          <p14:tracePt t="13173" x="1581150" y="2286000"/>
          <p14:tracePt t="13190" x="1593850" y="2279650"/>
          <p14:tracePt t="13207" x="1600200" y="2266950"/>
          <p14:tracePt t="13223" x="1625600" y="2246313"/>
          <p14:tracePt t="13240" x="1639888" y="2208213"/>
          <p14:tracePt t="13257" x="1658938" y="2168525"/>
          <p14:tracePt t="13273" x="1665288" y="2122488"/>
          <p14:tracePt t="13290" x="1658938" y="2103438"/>
          <p14:tracePt t="13307" x="1652588" y="2082800"/>
          <p14:tracePt t="13323" x="1619250" y="2063750"/>
          <p14:tracePt t="13340" x="1593850" y="2051050"/>
          <p14:tracePt t="13357" x="1560513" y="2051050"/>
          <p14:tracePt t="13373" x="1522413" y="2051050"/>
          <p14:tracePt t="13390" x="1423988" y="2063750"/>
          <p14:tracePt t="13407" x="1331913" y="2116138"/>
          <p14:tracePt t="13423" x="1235075" y="2181225"/>
          <p14:tracePt t="13440" x="1168400" y="2239963"/>
          <p14:tracePt t="13456" x="1130300" y="2292350"/>
          <p14:tracePt t="13473" x="1130300" y="2325688"/>
          <p14:tracePt t="13490" x="1130300" y="2363788"/>
          <p14:tracePt t="13507" x="1182688" y="2416175"/>
          <p14:tracePt t="13523" x="1293813" y="2468563"/>
          <p14:tracePt t="13540" x="1443038" y="2514600"/>
          <p14:tracePt t="13556" x="1593850" y="2527300"/>
          <p14:tracePt t="13573" x="1724025" y="2527300"/>
          <p14:tracePt t="13590" x="1841500" y="2527300"/>
          <p14:tracePt t="13607" x="1868488" y="2520950"/>
          <p14:tracePt t="16982" x="1868488" y="2508250"/>
          <p14:tracePt t="16998" x="1868488" y="2501900"/>
          <p14:tracePt t="17003" x="1874838" y="2495550"/>
          <p14:tracePt t="17006" x="1881188" y="2481263"/>
          <p14:tracePt t="17022" x="1887538" y="2455863"/>
          <p14:tracePt t="17039" x="1893888" y="2436813"/>
          <p14:tracePt t="17055" x="1893888" y="2422525"/>
          <p14:tracePt t="17072" x="1893888" y="2409825"/>
          <p14:tracePt t="17089" x="1893888" y="2397125"/>
          <p14:tracePt t="17105" x="1893888" y="2384425"/>
          <p14:tracePt t="17122" x="1900238" y="2370138"/>
          <p14:tracePt t="17139" x="1900238" y="2357438"/>
          <p14:tracePt t="17155" x="1900238" y="2351088"/>
          <p14:tracePt t="17172" x="1893888" y="2344738"/>
          <p14:tracePt t="17214" x="1893888" y="2338388"/>
          <p14:tracePt t="17230" x="1887538" y="2338388"/>
          <p14:tracePt t="17234" x="1887538" y="2332038"/>
          <p14:tracePt t="17239" x="1887538" y="2319338"/>
          <p14:tracePt t="17446" x="1893888" y="2311400"/>
          <p14:tracePt t="17454" x="1906588" y="2305050"/>
          <p14:tracePt t="17472" x="1927225" y="2286000"/>
          <p14:tracePt t="17472" x="1946275" y="2266950"/>
          <p14:tracePt t="17488" x="1979613" y="2239963"/>
          <p14:tracePt t="17505" x="1998663" y="2214563"/>
          <p14:tracePt t="17522" x="2005013" y="2187575"/>
          <p14:tracePt t="17538" x="2011363" y="2168525"/>
          <p14:tracePt t="17555" x="2005013" y="2155825"/>
          <p14:tracePt t="17572" x="1998663" y="2141538"/>
          <p14:tracePt t="17588" x="1979613" y="2128838"/>
          <p14:tracePt t="17605" x="1965325" y="2109788"/>
          <p14:tracePt t="17622" x="1920875" y="2070100"/>
          <p14:tracePt t="17638" x="1887538" y="2038350"/>
          <p14:tracePt t="17655" x="1847850" y="2017713"/>
          <p14:tracePt t="17672" x="1789113" y="1985963"/>
          <p14:tracePt t="17688" x="1724025" y="1952625"/>
          <p14:tracePt t="17705" x="1639888" y="1906588"/>
          <p14:tracePt t="17722" x="1535113" y="1862138"/>
          <p14:tracePt t="17738" x="1449388" y="1828800"/>
          <p14:tracePt t="17755" x="1377950" y="1809750"/>
          <p14:tracePt t="17772" x="1293813" y="1803400"/>
          <p14:tracePt t="17788" x="1235075" y="1803400"/>
          <p14:tracePt t="17805" x="1155700" y="1803400"/>
          <p14:tracePt t="17821" x="1050925" y="1809750"/>
          <p14:tracePt t="17838" x="985838" y="1822450"/>
          <p14:tracePt t="17855" x="933450" y="1835150"/>
          <p14:tracePt t="17872" x="868363" y="1854200"/>
          <p14:tracePt t="17888" x="815975" y="1874838"/>
          <p14:tracePt t="17905" x="763588" y="1912938"/>
          <p14:tracePt t="17921" x="719138" y="1939925"/>
          <p14:tracePt t="17938" x="692150" y="1965325"/>
          <p14:tracePt t="17955" x="673100" y="1992313"/>
          <p14:tracePt t="17972" x="660400" y="2005013"/>
          <p14:tracePt t="17988" x="652463" y="2024063"/>
          <p14:tracePt t="18005" x="652463" y="2063750"/>
          <p14:tracePt t="18022" x="652463" y="2090738"/>
          <p14:tracePt t="18038" x="666750" y="2116138"/>
          <p14:tracePt t="18055" x="711200" y="2162175"/>
          <p14:tracePt t="18071" x="777875" y="2214563"/>
          <p14:tracePt t="18088" x="862013" y="2260600"/>
          <p14:tracePt t="18105" x="927100" y="2298700"/>
          <p14:tracePt t="18121" x="992188" y="2325688"/>
          <p14:tracePt t="18138" x="1058863" y="2357438"/>
          <p14:tracePt t="18155" x="1117600" y="2384425"/>
          <p14:tracePt t="18171" x="1155700" y="2390775"/>
          <p14:tracePt t="18188" x="1195388" y="2390775"/>
          <p14:tracePt t="18205" x="1220788" y="2390775"/>
          <p14:tracePt t="18221" x="1235075" y="2390775"/>
          <p14:tracePt t="18494" x="1241425" y="2390775"/>
          <p14:tracePt t="18502" x="1254125" y="2390775"/>
          <p14:tracePt t="18507" x="1273175" y="2384425"/>
          <p14:tracePt t="18522" x="1306513" y="2370138"/>
          <p14:tracePt t="18538" x="1338263" y="2363788"/>
          <p14:tracePt t="18555" x="1371600" y="2351088"/>
          <p14:tracePt t="18571" x="1404938" y="2344738"/>
          <p14:tracePt t="18588" x="1423988" y="2344738"/>
          <p14:tracePt t="18605" x="1430338" y="2338388"/>
          <p14:tracePt t="19326" x="1430338" y="2332038"/>
          <p14:tracePt t="19334" x="1436688" y="2319338"/>
          <p14:tracePt t="19342" x="1436688" y="2311400"/>
          <p14:tracePt t="19354" x="1436688" y="2298700"/>
          <p14:tracePt t="19354" x="1430338" y="2266950"/>
          <p14:tracePt t="19371" x="1430338" y="2252663"/>
          <p14:tracePt t="19388" x="1417638" y="2239963"/>
          <p14:tracePt t="19404" x="1384300" y="2214563"/>
          <p14:tracePt t="19421" x="1325563" y="2208213"/>
          <p14:tracePt t="19438" x="1182688" y="2208213"/>
          <p14:tracePt t="19454" x="1071563" y="2208213"/>
          <p14:tracePt t="19471" x="966788" y="2208213"/>
          <p14:tracePt t="19488" x="901700" y="2220913"/>
          <p14:tracePt t="19504" x="868363" y="2233613"/>
          <p14:tracePt t="19521" x="868363" y="2239963"/>
          <p14:tracePt t="21438" x="862013" y="2239963"/>
          <p14:tracePt t="21446" x="855663" y="2246313"/>
          <p14:tracePt t="21454" x="849313" y="2252663"/>
          <p14:tracePt t="21460" x="849313" y="2266950"/>
          <p14:tracePt t="21470" x="836613" y="2266950"/>
          <p14:tracePt t="21487" x="836613" y="2273300"/>
          <p14:tracePt t="2466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1957652"/>
          </a:xfrm>
        </p:spPr>
        <p:txBody>
          <a:bodyPr/>
          <a:lstStyle/>
          <a:p>
            <a:r>
              <a:rPr lang="en-US" dirty="0" smtClean="0"/>
              <a:t>When you copy a number</a:t>
            </a:r>
          </a:p>
          <a:p>
            <a:pPr lvl="1"/>
            <a:r>
              <a:rPr lang="en-US" dirty="0" smtClean="0"/>
              <a:t>the original and the copy of the number are independent values.</a:t>
            </a:r>
          </a:p>
          <a:p>
            <a:pPr lvl="1"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luckyNumber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13;</a:t>
            </a:r>
          </a:p>
          <a:p>
            <a:pPr lvl="1"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luckyNumber2 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luckyNumber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luckyNumber2 = 12;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7475" y="5477330"/>
            <a:ext cx="8836525" cy="574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 smtClean="0">
                <a:latin typeface="Lucida Sans"/>
              </a:rPr>
              <a:t>Figure 18 </a:t>
            </a:r>
            <a:r>
              <a:rPr lang="en-US" sz="2400" dirty="0" smtClean="0">
                <a:latin typeface="Lucida Sans"/>
              </a:rPr>
              <a:t>Copying Numbers</a:t>
            </a:r>
          </a:p>
        </p:txBody>
      </p:sp>
      <p:pic>
        <p:nvPicPr>
          <p:cNvPr id="7" name="Picture 6" descr="copying_numbers_02_1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5" y="2720681"/>
            <a:ext cx="2587609" cy="2756649"/>
          </a:xfrm>
          <a:prstGeom prst="rect">
            <a:avLst/>
          </a:prstGeom>
        </p:spPr>
      </p:pic>
      <p:pic>
        <p:nvPicPr>
          <p:cNvPr id="8" name="Picture 7" descr="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956" y="1824775"/>
            <a:ext cx="203200" cy="203200"/>
          </a:xfrm>
          <a:prstGeom prst="rect">
            <a:avLst/>
          </a:prstGeom>
        </p:spPr>
      </p:pic>
      <p:pic>
        <p:nvPicPr>
          <p:cNvPr id="9" name="Picture 8" descr="tw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16" y="2130849"/>
            <a:ext cx="203200" cy="203200"/>
          </a:xfrm>
          <a:prstGeom prst="rect">
            <a:avLst/>
          </a:prstGeom>
        </p:spPr>
      </p:pic>
      <p:pic>
        <p:nvPicPr>
          <p:cNvPr id="10" name="Picture 9" descr="thre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5770" y="2415881"/>
            <a:ext cx="203200" cy="203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1"/>
    </mc:Choice>
    <mc:Fallback xmlns="">
      <p:transition spd="slow" advTm="46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32" x="5983288" y="1677988"/>
          <p14:tracePt t="2781" x="5976938" y="1677988"/>
          <p14:tracePt t="2789" x="5969000" y="1671638"/>
          <p14:tracePt t="2797" x="5943600" y="1671638"/>
          <p14:tracePt t="2813" x="5897563" y="1671638"/>
          <p14:tracePt t="2829" x="5826125" y="1671638"/>
          <p14:tracePt t="2845" x="5721350" y="1671638"/>
          <p14:tracePt t="2861" x="5603875" y="1677988"/>
          <p14:tracePt t="2873" x="5453063" y="1677988"/>
          <p14:tracePt t="2893" x="5291138" y="1684338"/>
          <p14:tracePt t="2907" x="5127625" y="1692275"/>
          <p14:tracePt t="2925" x="4957763" y="1704975"/>
          <p14:tracePt t="2941" x="4787900" y="1751013"/>
          <p14:tracePt t="2957" x="4546600" y="1782763"/>
          <p14:tracePt t="2981" x="4421188" y="1816100"/>
          <p14:tracePt t="2989" x="4291013" y="1835150"/>
          <p14:tracePt t="3013" x="4173538" y="1854200"/>
          <p14:tracePt t="3029" x="4095750" y="1862138"/>
          <p14:tracePt t="3040" x="4022725" y="1868488"/>
          <p14:tracePt t="3057" x="3944938" y="1874838"/>
          <p14:tracePt t="3073" x="3846513" y="1874838"/>
          <p14:tracePt t="3090" x="3762375" y="1893888"/>
          <p14:tracePt t="3106" x="3638550" y="1933575"/>
          <p14:tracePt t="3123" x="3513138" y="1958975"/>
          <p14:tracePt t="3139" x="3382963" y="1985963"/>
          <p14:tracePt t="3155" x="3213100" y="2011363"/>
          <p14:tracePt t="3172" x="3101975" y="2032000"/>
          <p14:tracePt t="3189" x="3005138" y="2051050"/>
          <p14:tracePt t="3205" x="2919413" y="2063750"/>
          <p14:tracePt t="3222" x="2867025" y="2082800"/>
          <p14:tracePt t="3239" x="2808288" y="2082800"/>
          <p14:tracePt t="3255" x="2768600" y="2082800"/>
          <p14:tracePt t="3272" x="2743200" y="2082800"/>
          <p14:tracePt t="3289" x="2717800" y="2082800"/>
          <p14:tracePt t="3305" x="2703513" y="2082800"/>
          <p14:tracePt t="3322" x="2697163" y="2090738"/>
          <p14:tracePt t="3460" x="2703513" y="2090738"/>
          <p14:tracePt t="3468" x="2709863" y="2090738"/>
          <p14:tracePt t="3476" x="2724150" y="2082800"/>
          <p14:tracePt t="3484" x="2743200" y="2082800"/>
          <p14:tracePt t="3492" x="2795588" y="2082800"/>
          <p14:tracePt t="3505" x="2860675" y="2082800"/>
          <p14:tracePt t="3522" x="2938463" y="2082800"/>
          <p14:tracePt t="3539" x="2997200" y="2082800"/>
          <p14:tracePt t="3555" x="3055938" y="2082800"/>
          <p14:tracePt t="3572" x="3108325" y="2082800"/>
          <p14:tracePt t="3589" x="3122613" y="2082800"/>
          <p14:tracePt t="3605" x="3128963" y="2082800"/>
          <p14:tracePt t="3622" x="3141663" y="2082800"/>
          <p14:tracePt t="3639" x="3148013" y="2082800"/>
          <p14:tracePt t="3655" x="3154363" y="2076450"/>
          <p14:tracePt t="3724" x="3148013" y="2076450"/>
          <p14:tracePt t="3740" x="3141663" y="2076450"/>
          <p14:tracePt t="3756" x="3135313" y="2076450"/>
          <p14:tracePt t="3760" x="3128963" y="2076450"/>
          <p14:tracePt t="3772" x="3122613" y="2076450"/>
          <p14:tracePt t="3788" x="3116263" y="2082800"/>
          <p14:tracePt t="3806" x="3108325" y="2082800"/>
          <p14:tracePt t="3822" x="3101975" y="2082800"/>
          <p14:tracePt t="3838" x="3095625" y="2082800"/>
          <p14:tracePt t="3876" x="3089275" y="2082800"/>
          <p14:tracePt t="3908" x="3082925" y="2082800"/>
          <p14:tracePt t="3932" x="3070225" y="2082800"/>
          <p14:tracePt t="3948" x="3063875" y="2082800"/>
          <p14:tracePt t="3956" x="3055938" y="2082800"/>
          <p14:tracePt t="3972" x="3036888" y="2082800"/>
          <p14:tracePt t="3972" x="2997200" y="2082800"/>
          <p14:tracePt t="3989" x="2971800" y="2082800"/>
          <p14:tracePt t="4005" x="2938463" y="2090738"/>
          <p14:tracePt t="4022" x="2906713" y="2090738"/>
          <p14:tracePt t="4039" x="2873375" y="2090738"/>
          <p14:tracePt t="4055" x="2841625" y="2090738"/>
          <p14:tracePt t="4072" x="2820988" y="2090738"/>
          <p14:tracePt t="4088" x="2808288" y="2090738"/>
          <p14:tracePt t="4324" x="2814638" y="2090738"/>
          <p14:tracePt t="4348" x="2820988" y="2090738"/>
          <p14:tracePt t="4358" x="2827338" y="2090738"/>
          <p14:tracePt t="4358" x="2835275" y="2090738"/>
          <p14:tracePt t="4372" x="2867025" y="2082800"/>
          <p14:tracePt t="4388" x="2887663" y="2076450"/>
          <p14:tracePt t="4405" x="2900363" y="2076450"/>
          <p14:tracePt t="4422" x="2925763" y="2070100"/>
          <p14:tracePt t="4439" x="2959100" y="2063750"/>
          <p14:tracePt t="4455" x="2990850" y="2063750"/>
          <p14:tracePt t="4473" x="3024188" y="2051050"/>
          <p14:tracePt t="4489" x="3055938" y="2044700"/>
          <p14:tracePt t="4506" x="3082925" y="2038350"/>
          <p14:tracePt t="4523" x="3116263" y="2011363"/>
          <p14:tracePt t="4539" x="3141663" y="1992313"/>
          <p14:tracePt t="4556" x="3167063" y="1979613"/>
          <p14:tracePt t="4572" x="3187700" y="1952625"/>
          <p14:tracePt t="4589" x="3187700" y="1939925"/>
          <p14:tracePt t="4606" x="3187700" y="1912938"/>
          <p14:tracePt t="4623" x="3175000" y="1887538"/>
          <p14:tracePt t="4639" x="3148013" y="1854200"/>
          <p14:tracePt t="4656" x="3089275" y="1828800"/>
          <p14:tracePt t="4673" x="2997200" y="1809750"/>
          <p14:tracePt t="4689" x="2867025" y="1789113"/>
          <p14:tracePt t="4706" x="2709863" y="1776413"/>
          <p14:tracePt t="4723" x="2554288" y="1763713"/>
          <p14:tracePt t="4739" x="2403475" y="1763713"/>
          <p14:tracePt t="4756" x="2214563" y="1763713"/>
          <p14:tracePt t="4772" x="1965325" y="1763713"/>
          <p14:tracePt t="4789" x="1770063" y="1757363"/>
          <p14:tracePt t="4806" x="1606550" y="1757363"/>
          <p14:tracePt t="4822" x="1470025" y="1757363"/>
          <p14:tracePt t="4839" x="1331913" y="1751013"/>
          <p14:tracePt t="4856" x="1214438" y="1751013"/>
          <p14:tracePt t="4872" x="1123950" y="1751013"/>
          <p14:tracePt t="4889" x="1025525" y="1751013"/>
          <p14:tracePt t="4906" x="920750" y="1751013"/>
          <p14:tracePt t="4923" x="830263" y="1751013"/>
          <p14:tracePt t="4939" x="744538" y="1751013"/>
          <p14:tracePt t="4956" x="652463" y="1751013"/>
          <p14:tracePt t="4972" x="509588" y="1770063"/>
          <p14:tracePt t="4989" x="438150" y="1795463"/>
          <p14:tracePt t="5006" x="365125" y="1841500"/>
          <p14:tracePt t="5023" x="327025" y="1887538"/>
          <p14:tracePt t="5039" x="293688" y="1920875"/>
          <p14:tracePt t="5056" x="280988" y="1946275"/>
          <p14:tracePt t="5072" x="280988" y="1979613"/>
          <p14:tracePt t="5089" x="280988" y="2017713"/>
          <p14:tracePt t="5106" x="293688" y="2044700"/>
          <p14:tracePt t="5122" x="333375" y="2082800"/>
          <p14:tracePt t="5139" x="365125" y="2116138"/>
          <p14:tracePt t="5156" x="411163" y="2135188"/>
          <p14:tracePt t="5172" x="482600" y="2141538"/>
          <p14:tracePt t="5189" x="593725" y="2141538"/>
          <p14:tracePt t="5206" x="711200" y="2141538"/>
          <p14:tracePt t="5222" x="842963" y="2155825"/>
          <p14:tracePt t="5239" x="998538" y="2155825"/>
          <p14:tracePt t="5256" x="1155700" y="2155825"/>
          <p14:tracePt t="5272" x="1287463" y="2155825"/>
          <p14:tracePt t="5289" x="1417638" y="2155825"/>
          <p14:tracePt t="5306" x="1547813" y="2141538"/>
          <p14:tracePt t="5322" x="1677988" y="2141538"/>
          <p14:tracePt t="5339" x="1782763" y="2141538"/>
          <p14:tracePt t="5356" x="1887538" y="2141538"/>
          <p14:tracePt t="5372" x="1952625" y="2141538"/>
          <p14:tracePt t="5372" x="1973263" y="2141538"/>
          <p14:tracePt t="5389" x="1985963" y="2141538"/>
          <p14:tracePt t="5405" x="1979613" y="2141538"/>
          <p14:tracePt t="6341" x="1992313" y="2141538"/>
          <p14:tracePt t="6349" x="2038350" y="2141538"/>
          <p14:tracePt t="6357" x="2103438" y="2141538"/>
          <p14:tracePt t="6365" x="2168525" y="2141538"/>
          <p14:tracePt t="6372" x="2311400" y="2141538"/>
          <p14:tracePt t="6388" x="2527300" y="2141538"/>
          <p14:tracePt t="6405" x="2671763" y="2135188"/>
          <p14:tracePt t="6422" x="2795588" y="2135188"/>
          <p14:tracePt t="6439" x="2900363" y="2122488"/>
          <p14:tracePt t="6456" x="2990850" y="2116138"/>
          <p14:tracePt t="6472" x="3036888" y="2109788"/>
          <p14:tracePt t="6488" x="3076575" y="2097088"/>
          <p14:tracePt t="6505" x="3082925" y="2097088"/>
          <p14:tracePt t="6661" x="3082925" y="2090738"/>
          <p14:tracePt t="6669" x="3082925" y="2082800"/>
          <p14:tracePt t="6677" x="3089275" y="2076450"/>
          <p14:tracePt t="6821" x="3089275" y="2070100"/>
          <p14:tracePt t="6829" x="3089275" y="2057400"/>
          <p14:tracePt t="6838" x="3089275" y="2044700"/>
          <p14:tracePt t="6839" x="3089275" y="2032000"/>
          <p14:tracePt t="6855" x="3095625" y="2005013"/>
          <p14:tracePt t="6872" x="3095625" y="1985963"/>
          <p14:tracePt t="6888" x="3095625" y="1958975"/>
          <p14:tracePt t="6905" x="3089275" y="1927225"/>
          <p14:tracePt t="6922" x="3076575" y="1912938"/>
          <p14:tracePt t="6938" x="3063875" y="1881188"/>
          <p14:tracePt t="6955" x="3049588" y="1854200"/>
          <p14:tracePt t="6972" x="3024188" y="1835150"/>
          <p14:tracePt t="6989" x="3005138" y="1822450"/>
          <p14:tracePt t="7005" x="2997200" y="1816100"/>
          <p14:tracePt t="7022" x="2984500" y="1816100"/>
          <p14:tracePt t="7039" x="2978150" y="1816100"/>
          <p14:tracePt t="7055" x="2959100" y="1816100"/>
          <p14:tracePt t="7072" x="2932113" y="1816100"/>
          <p14:tracePt t="7088" x="2900363" y="1816100"/>
          <p14:tracePt t="7105" x="2867025" y="1816100"/>
          <p14:tracePt t="7122" x="2841625" y="1816100"/>
          <p14:tracePt t="7138" x="2820988" y="1816100"/>
          <p14:tracePt t="7155" x="2808288" y="1816100"/>
          <p14:tracePt t="7172" x="2782888" y="1835150"/>
          <p14:tracePt t="7188" x="2743200" y="1881188"/>
          <p14:tracePt t="7205" x="2730500" y="1920875"/>
          <p14:tracePt t="7221" x="2730500" y="1965325"/>
          <p14:tracePt t="7238" x="2730500" y="1992313"/>
          <p14:tracePt t="7255" x="2736850" y="2005013"/>
          <p14:tracePt t="7272" x="2749550" y="2017713"/>
          <p14:tracePt t="7288" x="2776538" y="2024063"/>
          <p14:tracePt t="7305" x="2808288" y="2038350"/>
          <p14:tracePt t="7321" x="2841625" y="2038350"/>
          <p14:tracePt t="7338" x="2847975" y="2038350"/>
          <p14:tracePt t="7901" x="2841625" y="2038350"/>
          <p14:tracePt t="7913" x="2835275" y="2044700"/>
          <p14:tracePt t="7917" x="2835275" y="2051050"/>
          <p14:tracePt t="7922" x="2835275" y="2063750"/>
          <p14:tracePt t="7938" x="2835275" y="2103438"/>
          <p14:tracePt t="7955" x="2835275" y="2149475"/>
          <p14:tracePt t="7971" x="2835275" y="2181225"/>
          <p14:tracePt t="7988" x="2835275" y="2201863"/>
          <p14:tracePt t="8005" x="2835275" y="2208213"/>
          <p14:tracePt t="8022" x="2827338" y="2208213"/>
          <p14:tracePt t="8038" x="2827338" y="2214563"/>
          <p14:tracePt t="8055" x="2820988" y="2214563"/>
          <p14:tracePt t="8141" x="2820988" y="2208213"/>
          <p14:tracePt t="8237" x="2814638" y="2208213"/>
          <p14:tracePt t="8245" x="2808288" y="2208213"/>
          <p14:tracePt t="8255" x="2808288" y="2201863"/>
          <p14:tracePt t="8255" x="2789238" y="2201863"/>
          <p14:tracePt t="8272" x="2749550" y="2201863"/>
          <p14:tracePt t="8288" x="2709863" y="2201863"/>
          <p14:tracePt t="8304" x="2659063" y="2201863"/>
          <p14:tracePt t="8321" x="2598738" y="2201863"/>
          <p14:tracePt t="8338" x="2560638" y="2201863"/>
          <p14:tracePt t="8355" x="2520950" y="2220913"/>
          <p14:tracePt t="8371" x="2481263" y="2239963"/>
          <p14:tracePt t="8388" x="2462213" y="2266950"/>
          <p14:tracePt t="8404" x="2436813" y="2305050"/>
          <p14:tracePt t="8421" x="2422525" y="2332038"/>
          <p14:tracePt t="8438" x="2416175" y="2344738"/>
          <p14:tracePt t="8455" x="2416175" y="2357438"/>
          <p14:tracePt t="8525" x="2422525" y="2351088"/>
          <p14:tracePt t="8533" x="2430463" y="2344738"/>
          <p14:tracePt t="8541" x="2449513" y="2338388"/>
          <p14:tracePt t="8555" x="2462213" y="2325688"/>
          <p14:tracePt t="8555" x="2540000" y="2286000"/>
          <p14:tracePt t="8571" x="2598738" y="2252663"/>
          <p14:tracePt t="8588" x="2684463" y="2233613"/>
          <p14:tracePt t="8604" x="2820988" y="2233613"/>
          <p14:tracePt t="8621" x="2925763" y="2233613"/>
          <p14:tracePt t="8638" x="3017838" y="2246313"/>
          <p14:tracePt t="8654" x="3089275" y="2273300"/>
          <p14:tracePt t="8671" x="3135313" y="2305050"/>
          <p14:tracePt t="8688" x="3160713" y="2344738"/>
          <p14:tracePt t="8704" x="3167063" y="2363788"/>
          <p14:tracePt t="8721" x="3167063" y="2378075"/>
          <p14:tracePt t="8789" x="3167063" y="2370138"/>
          <p14:tracePt t="8813" x="3167063" y="2363788"/>
          <p14:tracePt t="8821" x="3175000" y="2363788"/>
          <p14:tracePt t="8829" x="3175000" y="2344738"/>
          <p14:tracePt t="8838" x="3175000" y="2319338"/>
          <p14:tracePt t="8854" x="3148013" y="2298700"/>
          <p14:tracePt t="8871" x="3122613" y="2279650"/>
          <p14:tracePt t="8887" x="3101975" y="2266950"/>
          <p14:tracePt t="8904" x="3070225" y="2260600"/>
          <p14:tracePt t="8921" x="3005138" y="2252663"/>
          <p14:tracePt t="8938" x="2932113" y="2252663"/>
          <p14:tracePt t="8954" x="2847975" y="2252663"/>
          <p14:tracePt t="8971" x="2762250" y="2286000"/>
          <p14:tracePt t="8988" x="2703513" y="2319338"/>
          <p14:tracePt t="9004" x="2671763" y="2351088"/>
          <p14:tracePt t="9021" x="2671763" y="2357438"/>
          <p14:tracePt t="9069" x="2671763" y="2351088"/>
          <p14:tracePt t="9093" x="2678113" y="2344738"/>
          <p14:tracePt t="9101" x="2690813" y="2338388"/>
          <p14:tracePt t="9114" x="2697163" y="2332038"/>
          <p14:tracePt t="9121" x="2709863" y="2332038"/>
          <p14:tracePt t="9121" x="2749550" y="2305050"/>
          <p14:tracePt t="9137" x="2789238" y="2298700"/>
          <p14:tracePt t="9154" x="2841625" y="2298700"/>
          <p14:tracePt t="9171" x="2906713" y="2298700"/>
          <p14:tracePt t="9187" x="2965450" y="2305050"/>
          <p14:tracePt t="9204" x="3043238" y="2351088"/>
          <p14:tracePt t="9221" x="3076575" y="2390775"/>
          <p14:tracePt t="9237" x="3089275" y="2430463"/>
          <p14:tracePt t="9254" x="3095625" y="2443163"/>
          <p14:tracePt t="9271" x="3095625" y="2449513"/>
          <p14:tracePt t="9373" x="3095625" y="2443163"/>
          <p14:tracePt t="9389" x="3095625" y="2436813"/>
          <p14:tracePt t="9396" x="3095625" y="2430463"/>
          <p14:tracePt t="9404" x="3095625" y="2422525"/>
          <p14:tracePt t="9404" x="3089275" y="2409825"/>
          <p14:tracePt t="9420" x="3063875" y="2378075"/>
          <p14:tracePt t="9436" x="3017838" y="2344738"/>
          <p14:tracePt t="9453" x="2965450" y="2305050"/>
          <p14:tracePt t="9470" x="2887663" y="2286000"/>
          <p14:tracePt t="9486" x="2795588" y="2273300"/>
          <p14:tracePt t="9503" x="2724150" y="2273300"/>
          <p14:tracePt t="9520" x="2651125" y="2279650"/>
          <p14:tracePt t="9536" x="2586038" y="2319338"/>
          <p14:tracePt t="9553" x="2540000" y="2351088"/>
          <p14:tracePt t="9570" x="2520950" y="2370138"/>
          <p14:tracePt t="9586" x="2520950" y="2378075"/>
          <p14:tracePt t="9636" x="2520950" y="2370138"/>
          <p14:tracePt t="9644" x="2520950" y="2363788"/>
          <p14:tracePt t="9652" x="2527300" y="2363788"/>
          <p14:tracePt t="9660" x="2554288" y="2351088"/>
          <p14:tracePt t="9670" x="2586038" y="2325688"/>
          <p14:tracePt t="9686" x="2625725" y="2298700"/>
          <p14:tracePt t="9703" x="2659063" y="2279650"/>
          <p14:tracePt t="9719" x="2697163" y="2279650"/>
          <p14:tracePt t="9736" x="2736850" y="2279650"/>
          <p14:tracePt t="9753" x="2768600" y="2279650"/>
          <p14:tracePt t="9770" x="2795588" y="2286000"/>
          <p14:tracePt t="9786" x="2854325" y="2325688"/>
          <p14:tracePt t="9803" x="2913063" y="2384425"/>
          <p14:tracePt t="9819" x="2978150" y="2468563"/>
          <p14:tracePt t="9836" x="3005138" y="2501900"/>
          <p14:tracePt t="9853" x="3005138" y="2508250"/>
          <p14:tracePt t="10948" x="3005138" y="2501900"/>
          <p14:tracePt t="10956" x="2997200" y="2495550"/>
          <p14:tracePt t="10956" x="2984500" y="2481263"/>
          <p14:tracePt t="10970" x="2946400" y="2443163"/>
          <p14:tracePt t="10986" x="2879725" y="2378075"/>
          <p14:tracePt t="11003" x="2782888" y="2305050"/>
          <p14:tracePt t="11003" x="2717800" y="2260600"/>
          <p14:tracePt t="11020" x="2579688" y="2174875"/>
          <p14:tracePt t="11036" x="2468563" y="2116138"/>
          <p14:tracePt t="11052" x="2397125" y="2090738"/>
          <p14:tracePt t="11069" x="2384425" y="2070100"/>
          <p14:tracePt t="11086" x="2378075" y="2070100"/>
          <p14:tracePt t="11172" x="2378075" y="2063750"/>
          <p14:tracePt t="11212" x="2384425" y="2063750"/>
          <p14:tracePt t="11468" x="2390775" y="2063750"/>
          <p14:tracePt t="11476" x="2403475" y="2063750"/>
          <p14:tracePt t="11486" x="2422525" y="2057400"/>
          <p14:tracePt t="11486" x="2495550" y="2038350"/>
          <p14:tracePt t="11502" x="2586038" y="2032000"/>
          <p14:tracePt t="11519" x="2709863" y="2017713"/>
          <p14:tracePt t="11536" x="2860675" y="2017713"/>
          <p14:tracePt t="11552" x="3043238" y="2005013"/>
          <p14:tracePt t="11569" x="3219450" y="1979613"/>
          <p14:tracePt t="11585" x="3344863" y="1958975"/>
          <p14:tracePt t="11602" x="3448050" y="1952625"/>
          <p14:tracePt t="11619" x="3513138" y="1933575"/>
          <p14:tracePt t="11635" x="3546475" y="1927225"/>
          <p14:tracePt t="11964" x="3552825" y="1927225"/>
          <p14:tracePt t="11976" x="3565525" y="1927225"/>
          <p14:tracePt t="11988" x="3586163" y="1927225"/>
          <p14:tracePt t="12002" x="3611563" y="1927225"/>
          <p14:tracePt t="12002" x="3657600" y="1927225"/>
          <p14:tracePt t="12019" x="3756025" y="1927225"/>
          <p14:tracePt t="12036" x="3814763" y="1927225"/>
          <p14:tracePt t="12052" x="3867150" y="1927225"/>
          <p14:tracePt t="12069" x="3911600" y="1927225"/>
          <p14:tracePt t="12085" x="3963988" y="1927225"/>
          <p14:tracePt t="12102" x="4003675" y="1927225"/>
          <p14:tracePt t="12119" x="4037013" y="1933575"/>
          <p14:tracePt t="12135" x="4062413" y="1939925"/>
          <p14:tracePt t="12152" x="4068763" y="1939925"/>
          <p14:tracePt t="12228" x="4062413" y="1939925"/>
          <p14:tracePt t="12252" x="4049713" y="1920875"/>
          <p14:tracePt t="12260" x="4016375" y="1893888"/>
          <p14:tracePt t="12268" x="3978275" y="1887538"/>
          <p14:tracePt t="12285" x="3879850" y="1847850"/>
          <p14:tracePt t="12285" x="3768725" y="1841500"/>
          <p14:tracePt t="12302" x="3611563" y="1841500"/>
          <p14:tracePt t="12319" x="3370263" y="1841500"/>
          <p14:tracePt t="12335" x="3070225" y="1874838"/>
          <p14:tracePt t="12352" x="2736850" y="1906588"/>
          <p14:tracePt t="12369" x="2495550" y="1927225"/>
          <p14:tracePt t="12385" x="2305050" y="1939925"/>
          <p14:tracePt t="12402" x="2187575" y="1946275"/>
          <p14:tracePt t="12419" x="2090738" y="1946275"/>
          <p14:tracePt t="12435" x="2005013" y="1952625"/>
          <p14:tracePt t="12452" x="1979613" y="1952625"/>
          <p14:tracePt t="12469" x="1952625" y="1952625"/>
          <p14:tracePt t="12485" x="1920875" y="1958975"/>
          <p14:tracePt t="12502" x="1881188" y="1958975"/>
          <p14:tracePt t="12518" x="1847850" y="1958975"/>
          <p14:tracePt t="12535" x="1822450" y="1958975"/>
          <p14:tracePt t="12552" x="1795463" y="1958975"/>
          <p14:tracePt t="12569" x="1789113" y="1958975"/>
          <p14:tracePt t="12585" x="1789113" y="1965325"/>
          <p14:tracePt t="12860" x="1795463" y="1965325"/>
          <p14:tracePt t="12884" x="1795463" y="1973263"/>
          <p14:tracePt t="12892" x="1803400" y="1973263"/>
          <p14:tracePt t="12956" x="1809750" y="1973263"/>
          <p14:tracePt t="14596" x="1795463" y="1973263"/>
          <p14:tracePt t="14604" x="1776413" y="1973263"/>
          <p14:tracePt t="14612" x="1711325" y="1973263"/>
          <p14:tracePt t="14621" x="1671638" y="1973263"/>
          <p14:tracePt t="14635" x="1566863" y="1973263"/>
          <p14:tracePt t="14652" x="1397000" y="1973263"/>
          <p14:tracePt t="14669" x="1293813" y="1973263"/>
          <p14:tracePt t="14685" x="1195388" y="1973263"/>
          <p14:tracePt t="14702" x="1123950" y="1973263"/>
          <p14:tracePt t="14719" x="1084263" y="1973263"/>
          <p14:tracePt t="14735" x="1058863" y="1973263"/>
          <p14:tracePt t="14752" x="1050925" y="1973263"/>
          <p14:tracePt t="14769" x="1044575" y="1973263"/>
          <p14:tracePt t="14785" x="1038225" y="1979613"/>
          <p14:tracePt t="14844" x="1038225" y="1973263"/>
          <p14:tracePt t="14868" x="1038225" y="1958975"/>
          <p14:tracePt t="14876" x="1038225" y="1946275"/>
          <p14:tracePt t="14878" x="1038225" y="1933575"/>
          <p14:tracePt t="14885" x="1038225" y="1893888"/>
          <p14:tracePt t="14902" x="1038225" y="1847850"/>
          <p14:tracePt t="14919" x="1038225" y="1816100"/>
          <p14:tracePt t="14935" x="1025525" y="1789113"/>
          <p14:tracePt t="14952" x="1006475" y="1763713"/>
          <p14:tracePt t="14968" x="985838" y="1744663"/>
          <p14:tracePt t="14985" x="960438" y="1744663"/>
          <p14:tracePt t="15002" x="939800" y="1744663"/>
          <p14:tracePt t="15019" x="914400" y="1744663"/>
          <p14:tracePt t="15035" x="881063" y="1736725"/>
          <p14:tracePt t="15052" x="849313" y="1736725"/>
          <p14:tracePt t="15069" x="822325" y="1736725"/>
          <p14:tracePt t="15085" x="803275" y="1736725"/>
          <p14:tracePt t="15102" x="777875" y="1736725"/>
          <p14:tracePt t="15118" x="750888" y="1736725"/>
          <p14:tracePt t="15135" x="719138" y="1751013"/>
          <p14:tracePt t="15152" x="673100" y="1763713"/>
          <p14:tracePt t="15168" x="646113" y="1795463"/>
          <p14:tracePt t="15185" x="601663" y="1841500"/>
          <p14:tracePt t="15202" x="561975" y="1887538"/>
          <p14:tracePt t="15218" x="534988" y="1946275"/>
          <p14:tracePt t="15235" x="509588" y="2011363"/>
          <p14:tracePt t="15252" x="509588" y="2063750"/>
          <p14:tracePt t="15269" x="515938" y="2116138"/>
          <p14:tracePt t="15286" x="528638" y="2155825"/>
          <p14:tracePt t="15302" x="541338" y="2187575"/>
          <p14:tracePt t="15318" x="568325" y="2214563"/>
          <p14:tracePt t="15335" x="593725" y="2239963"/>
          <p14:tracePt t="15352" x="639763" y="2279650"/>
          <p14:tracePt t="15368" x="719138" y="2305050"/>
          <p14:tracePt t="15385" x="809625" y="2325688"/>
          <p14:tracePt t="15402" x="889000" y="2325688"/>
          <p14:tracePt t="15418" x="966788" y="2325688"/>
          <p14:tracePt t="15435" x="1012825" y="2311400"/>
          <p14:tracePt t="15452" x="1038225" y="2305050"/>
          <p14:tracePt t="15468" x="1038225" y="2292350"/>
          <p14:tracePt t="15572" x="1031875" y="2292350"/>
          <p14:tracePt t="15596" x="1025525" y="2292350"/>
          <p14:tracePt t="15620" x="1025525" y="2298700"/>
          <p14:tracePt t="15660" x="1031875" y="2298700"/>
          <p14:tracePt t="15668" x="1050925" y="2298700"/>
          <p14:tracePt t="15685" x="1117600" y="2298700"/>
          <p14:tracePt t="15685" x="1227138" y="2286000"/>
          <p14:tracePt t="15702" x="1371600" y="2273300"/>
          <p14:tracePt t="15718" x="1501775" y="2252663"/>
          <p14:tracePt t="15735" x="1619250" y="2227263"/>
          <p14:tracePt t="15752" x="1711325" y="2193925"/>
          <p14:tracePt t="15768" x="1763713" y="2174875"/>
          <p14:tracePt t="15785" x="1776413" y="2155825"/>
          <p14:tracePt t="15801" x="1782763" y="2155825"/>
          <p14:tracePt t="15818" x="1803400" y="2135188"/>
          <p14:tracePt t="15835" x="1816100" y="2116138"/>
          <p14:tracePt t="15852" x="1822450" y="2076450"/>
          <p14:tracePt t="15868" x="1854200" y="2044700"/>
          <p14:tracePt t="15885" x="1874838" y="2024063"/>
          <p14:tracePt t="15901" x="1874838" y="2017713"/>
          <p14:tracePt t="15918" x="1887538" y="2005013"/>
          <p14:tracePt t="15935" x="1893888" y="1998663"/>
          <p14:tracePt t="15951" x="1900238" y="1985963"/>
          <p14:tracePt t="15968" x="1906588" y="1973263"/>
          <p14:tracePt t="15985" x="1912938" y="1965325"/>
          <p14:tracePt t="16508" x="1920875" y="1979613"/>
          <p14:tracePt t="16516" x="1946275" y="1992313"/>
          <p14:tracePt t="16524" x="1992313" y="2038350"/>
          <p14:tracePt t="16535" x="2051050" y="2097088"/>
          <p14:tracePt t="16551" x="2070100" y="2155825"/>
          <p14:tracePt t="16568" x="2090738" y="2220913"/>
          <p14:tracePt t="16585" x="2090738" y="2279650"/>
          <p14:tracePt t="16601" x="2090738" y="2311400"/>
          <p14:tracePt t="16618" x="2076450" y="2325688"/>
          <p14:tracePt t="16634" x="2076450" y="2332038"/>
          <p14:tracePt t="16716" x="2076450" y="2325688"/>
          <p14:tracePt t="16732" x="2076450" y="2311400"/>
          <p14:tracePt t="16740" x="2097088" y="2298700"/>
          <p14:tracePt t="16748" x="2116138" y="2273300"/>
          <p14:tracePt t="16756" x="2162175" y="2233613"/>
          <p14:tracePt t="16768" x="2193925" y="2193925"/>
          <p14:tracePt t="16784" x="2208213" y="2162175"/>
          <p14:tracePt t="16801" x="2214563" y="2122488"/>
          <p14:tracePt t="16818" x="2214563" y="2090738"/>
          <p14:tracePt t="16834" x="2201863" y="2044700"/>
          <p14:tracePt t="16851" x="2187575" y="2032000"/>
          <p14:tracePt t="16868" x="2181225" y="2032000"/>
          <p14:tracePt t="16884" x="2174875" y="2038350"/>
          <p14:tracePt t="16901" x="2162175" y="2051050"/>
          <p14:tracePt t="16918" x="2149475" y="2076450"/>
          <p14:tracePt t="16934" x="2149475" y="2116138"/>
          <p14:tracePt t="16951" x="2155825" y="2168525"/>
          <p14:tracePt t="16968" x="2174875" y="2214563"/>
          <p14:tracePt t="16984" x="2208213" y="2273300"/>
          <p14:tracePt t="17001" x="2239963" y="2332038"/>
          <p14:tracePt t="17018" x="2252663" y="2384425"/>
          <p14:tracePt t="17035" x="2252663" y="2436813"/>
          <p14:tracePt t="17051" x="2252663" y="2462213"/>
          <p14:tracePt t="17068" x="2246313" y="2474913"/>
          <p14:tracePt t="17116" x="2239963" y="2468563"/>
          <p14:tracePt t="17132" x="2239963" y="2462213"/>
          <p14:tracePt t="17140" x="2239963" y="2455863"/>
          <p14:tracePt t="17148" x="2260600" y="2416175"/>
          <p14:tracePt t="17168" x="2273300" y="2378075"/>
          <p14:tracePt t="17168" x="2305050" y="2319338"/>
          <p14:tracePt t="17184" x="2338388" y="2239963"/>
          <p14:tracePt t="17201" x="2351088" y="2162175"/>
          <p14:tracePt t="17218" x="2351088" y="2090738"/>
          <p14:tracePt t="17234" x="2351088" y="2057400"/>
          <p14:tracePt t="17251" x="2344738" y="2051050"/>
          <p14:tracePt t="17308" x="2338388" y="2057400"/>
          <p14:tracePt t="17324" x="2338388" y="2070100"/>
          <p14:tracePt t="17332" x="2338388" y="2090738"/>
          <p14:tracePt t="17340" x="2338388" y="2109788"/>
          <p14:tracePt t="17351" x="2338388" y="2135188"/>
          <p14:tracePt t="17356" x="2370138" y="2208213"/>
          <p14:tracePt t="17367" x="2416175" y="2273300"/>
          <p14:tracePt t="17384" x="2468563" y="2351088"/>
          <p14:tracePt t="17401" x="2489200" y="2409825"/>
          <p14:tracePt t="17417" x="2495550" y="2449513"/>
          <p14:tracePt t="17434" x="2489200" y="2495550"/>
          <p14:tracePt t="17451" x="2474913" y="2533650"/>
          <p14:tracePt t="17468" x="2462213" y="2560638"/>
          <p14:tracePt t="17484" x="2455863" y="2566988"/>
          <p14:tracePt t="18340" x="2455863" y="2573338"/>
          <p14:tracePt t="18348" x="2455863" y="2579688"/>
          <p14:tracePt t="18349" x="2468563" y="2598738"/>
          <p14:tracePt t="18367" x="2474913" y="2619375"/>
          <p14:tracePt t="18368" x="2495550" y="2651125"/>
          <p14:tracePt t="18384" x="2533650" y="2724150"/>
          <p14:tracePt t="18401" x="2586038" y="2820988"/>
          <p14:tracePt t="18417" x="2651125" y="2925763"/>
          <p14:tracePt t="18434" x="2724150" y="3036888"/>
          <p14:tracePt t="18450" x="2782888" y="3175000"/>
          <p14:tracePt t="18467" x="2854325" y="3298825"/>
          <p14:tracePt t="18484" x="2879725" y="3441700"/>
          <p14:tracePt t="18500" x="2887663" y="3494088"/>
          <p14:tracePt t="18517" x="2894013" y="3506788"/>
          <p14:tracePt t="18534" x="2906713" y="3513138"/>
          <p14:tracePt t="18716" x="2913063" y="3513138"/>
          <p14:tracePt t="18724" x="2906713" y="3521075"/>
          <p14:tracePt t="18732" x="2900363" y="3506788"/>
          <p14:tracePt t="18743" x="2900363" y="3494088"/>
          <p14:tracePt t="18750" x="2906713" y="3494088"/>
          <p14:tracePt t="18767" x="2906713" y="3487738"/>
          <p14:tracePt t="19196" x="2900363" y="3487738"/>
          <p14:tracePt t="19209" x="2894013" y="3487738"/>
          <p14:tracePt t="19209" x="2887663" y="3487738"/>
          <p14:tracePt t="19217" x="2879725" y="3487738"/>
          <p14:tracePt t="19233" x="2873375" y="3487738"/>
          <p14:tracePt t="19268" x="2873375" y="3481388"/>
          <p14:tracePt t="19269" x="2873375" y="3475038"/>
          <p14:tracePt t="19284" x="2835275" y="3382963"/>
          <p14:tracePt t="19300" x="2801938" y="3305175"/>
          <p14:tracePt t="19317" x="2762250" y="3246438"/>
          <p14:tracePt t="19333" x="2690813" y="3160713"/>
          <p14:tracePt t="19350" x="2625725" y="3076575"/>
          <p14:tracePt t="19367" x="2554288" y="3011488"/>
          <p14:tracePt t="19383" x="2495550" y="2959100"/>
          <p14:tracePt t="19400" x="2430463" y="2932113"/>
          <p14:tracePt t="19417" x="2378075" y="2913063"/>
          <p14:tracePt t="19433" x="2357438" y="2913063"/>
          <p14:tracePt t="19450" x="2344738" y="2913063"/>
          <p14:tracePt t="19508" x="2344738" y="2906713"/>
          <p14:tracePt t="19548" x="2344738" y="2894013"/>
          <p14:tracePt t="19564" x="2344738" y="2887663"/>
          <p14:tracePt t="19568" x="2344738" y="2879725"/>
          <p14:tracePt t="19583" x="2344738" y="2873375"/>
          <p14:tracePt t="19584" x="2344738" y="2867025"/>
          <p14:tracePt t="19600" x="2351088" y="2854325"/>
          <p14:tracePt t="19617" x="2351088" y="2847975"/>
          <p14:tracePt t="19633" x="2351088" y="2841625"/>
          <p14:tracePt t="19650" x="2351088" y="2835275"/>
          <p14:tracePt t="19667" x="2344738" y="2827338"/>
          <p14:tracePt t="19683" x="2338388" y="2808288"/>
          <p14:tracePt t="19700" x="2292350" y="2789238"/>
          <p14:tracePt t="19717" x="2260600" y="2782888"/>
          <p14:tracePt t="19733" x="2208213" y="2782888"/>
          <p14:tracePt t="19750" x="2135188" y="2782888"/>
          <p14:tracePt t="19767" x="2076450" y="2782888"/>
          <p14:tracePt t="19783" x="2011363" y="2782888"/>
          <p14:tracePt t="19800" x="1946275" y="2789238"/>
          <p14:tracePt t="19816" x="1920875" y="2801938"/>
          <p14:tracePt t="19833" x="1887538" y="2820988"/>
          <p14:tracePt t="19850" x="1868488" y="2854325"/>
          <p14:tracePt t="19867" x="1862138" y="2887663"/>
          <p14:tracePt t="19883" x="1854200" y="2919413"/>
          <p14:tracePt t="19900" x="1854200" y="2965450"/>
          <p14:tracePt t="19916" x="1868488" y="3005138"/>
          <p14:tracePt t="19933" x="1893888" y="3024188"/>
          <p14:tracePt t="19950" x="1939925" y="3055938"/>
          <p14:tracePt t="19967" x="2005013" y="3070225"/>
          <p14:tracePt t="19983" x="2082800" y="3082925"/>
          <p14:tracePt t="20000" x="2174875" y="3095625"/>
          <p14:tracePt t="20016" x="2273300" y="3095625"/>
          <p14:tracePt t="20034" x="2378075" y="3095625"/>
          <p14:tracePt t="20050" x="2455863" y="3095625"/>
          <p14:tracePt t="20066" x="2520950" y="3089275"/>
          <p14:tracePt t="20083" x="2540000" y="3082925"/>
          <p14:tracePt t="20100" x="2554288" y="3070225"/>
          <p14:tracePt t="20116" x="2554288" y="3055938"/>
          <p14:tracePt t="20133" x="2554288" y="3049588"/>
          <p14:tracePt t="20151" x="2547938" y="3049588"/>
          <p14:tracePt t="20204" x="2540000" y="3049588"/>
          <p14:tracePt t="21348" x="2547938" y="3049588"/>
          <p14:tracePt t="21356" x="2566988" y="3049588"/>
          <p14:tracePt t="21364" x="2592388" y="3049588"/>
          <p14:tracePt t="21372" x="2659063" y="3043238"/>
          <p14:tracePt t="21383" x="2736850" y="3043238"/>
          <p14:tracePt t="21399" x="2827338" y="3043238"/>
          <p14:tracePt t="21416" x="2913063" y="3036888"/>
          <p14:tracePt t="21433" x="2997200" y="3024188"/>
          <p14:tracePt t="21449" x="3082925" y="2984500"/>
          <p14:tracePt t="21466" x="3128963" y="2952750"/>
          <p14:tracePt t="21483" x="3181350" y="2913063"/>
          <p14:tracePt t="21499" x="3225800" y="2867025"/>
          <p14:tracePt t="21516" x="3284538" y="2795588"/>
          <p14:tracePt t="21532" x="3317875" y="2755900"/>
          <p14:tracePt t="21549" x="3363913" y="2709863"/>
          <p14:tracePt t="21566" x="3395663" y="2671763"/>
          <p14:tracePt t="21583" x="3422650" y="2625725"/>
          <p14:tracePt t="21599" x="3441700" y="2586038"/>
          <p14:tracePt t="21616" x="3454400" y="2533650"/>
          <p14:tracePt t="21632" x="3462338" y="2495550"/>
          <p14:tracePt t="21649" x="3468688" y="2462213"/>
          <p14:tracePt t="21666" x="3468688" y="2430463"/>
          <p14:tracePt t="21683" x="3468688" y="2390775"/>
          <p14:tracePt t="21699" x="3468688" y="2344738"/>
          <p14:tracePt t="21716" x="3468688" y="2292350"/>
          <p14:tracePt t="21732" x="3468688" y="2246313"/>
          <p14:tracePt t="21749" x="3468688" y="2208213"/>
          <p14:tracePt t="21766" x="3454400" y="2168525"/>
          <p14:tracePt t="21782" x="3448050" y="2149475"/>
          <p14:tracePt t="21799" x="3448050" y="2122488"/>
          <p14:tracePt t="21816" x="3448050" y="2097088"/>
          <p14:tracePt t="21832" x="3441700" y="2076450"/>
          <p14:tracePt t="21849" x="3441700" y="2070100"/>
          <p14:tracePt t="21866" x="3441700" y="2063750"/>
          <p14:tracePt t="22676" x="3441700" y="2057400"/>
          <p14:tracePt t="22684" x="3448050" y="2051050"/>
          <p14:tracePt t="22700" x="3448050" y="2044700"/>
          <p14:tracePt t="22716" x="3454400" y="2038350"/>
          <p14:tracePt t="22724" x="3454400" y="2032000"/>
          <p14:tracePt t="22924" x="3462338" y="2032000"/>
          <p14:tracePt t="22940" x="3468688" y="2032000"/>
          <p14:tracePt t="22948" x="3475038" y="2032000"/>
          <p14:tracePt t="22964" x="3481388" y="2032000"/>
          <p14:tracePt t="22972" x="3487738" y="2032000"/>
          <p14:tracePt t="22982" x="3500438" y="2032000"/>
          <p14:tracePt t="22988" x="3527425" y="2024063"/>
          <p14:tracePt t="23000" x="3559175" y="2017713"/>
          <p14:tracePt t="23015" x="3573463" y="2011363"/>
          <p14:tracePt t="23033" x="3579813" y="2011363"/>
          <p14:tracePt t="23084" x="3573463" y="2011363"/>
          <p14:tracePt t="23092" x="3565525" y="2011363"/>
          <p14:tracePt t="23100" x="3559175" y="2011363"/>
          <p14:tracePt t="23100" x="3546475" y="2011363"/>
          <p14:tracePt t="23115" x="3506788" y="2032000"/>
          <p14:tracePt t="23132" x="3487738" y="2044700"/>
          <p14:tracePt t="23149" x="3468688" y="2044700"/>
          <p14:tracePt t="23165" x="3448050" y="2057400"/>
          <p14:tracePt t="23284" x="3448050" y="2051050"/>
          <p14:tracePt t="23300" x="3454400" y="2051050"/>
          <p14:tracePt t="23308" x="3468688" y="2044700"/>
          <p14:tracePt t="23316" x="3487738" y="2038350"/>
          <p14:tracePt t="23324" x="3533775" y="2038350"/>
          <p14:tracePt t="23332" x="3573463" y="2038350"/>
          <p14:tracePt t="23348" x="3598863" y="2038350"/>
          <p14:tracePt t="23365" x="3611563" y="2038350"/>
          <p14:tracePt t="23444" x="3598863" y="2038350"/>
          <p14:tracePt t="23460" x="3592513" y="2038350"/>
          <p14:tracePt t="23468" x="3586163" y="2038350"/>
          <p14:tracePt t="23482" x="3573463" y="2038350"/>
          <p14:tracePt t="23484" x="3559175" y="2038350"/>
          <p14:tracePt t="23499" x="3546475" y="2044700"/>
          <p14:tracePt t="23515" x="3533775" y="2044700"/>
          <p14:tracePt t="23532" x="3527425" y="2044700"/>
          <p14:tracePt t="23580" x="3527425" y="2051050"/>
          <p14:tracePt t="23669" x="3533775" y="2051050"/>
          <p14:tracePt t="23682" x="3540125" y="2051050"/>
          <p14:tracePt t="23685" x="3546475" y="2044700"/>
          <p14:tracePt t="23693" x="3552825" y="2038350"/>
          <p14:tracePt t="23700" x="3565525" y="2038350"/>
          <p14:tracePt t="23716" x="3573463" y="2038350"/>
          <p14:tracePt t="23781" x="3565525" y="2038350"/>
          <p14:tracePt t="23789" x="3559175" y="2038350"/>
          <p14:tracePt t="23799" x="3546475" y="2038350"/>
          <p14:tracePt t="23800" x="3533775" y="2038350"/>
          <p14:tracePt t="23816" x="3506788" y="2044700"/>
          <p14:tracePt t="23833" x="3494088" y="2051050"/>
          <p14:tracePt t="23849" x="3487738" y="2051050"/>
          <p14:tracePt t="24157" x="3494088" y="2051050"/>
          <p14:tracePt t="24157" x="3500438" y="2051050"/>
          <p14:tracePt t="24166" x="3513138" y="2044700"/>
          <p14:tracePt t="24183" x="3527425" y="2044700"/>
          <p14:tracePt t="24199" x="3540125" y="2038350"/>
          <p14:tracePt t="24216" x="3552825" y="2024063"/>
          <p14:tracePt t="24233" x="3559175" y="2024063"/>
          <p14:tracePt t="24309" x="3552825" y="2024063"/>
          <p14:tracePt t="24317" x="3546475" y="2024063"/>
          <p14:tracePt t="24333" x="3540125" y="2024063"/>
          <p14:tracePt t="24333" x="3513138" y="2024063"/>
          <p14:tracePt t="24349" x="3487738" y="2032000"/>
          <p14:tracePt t="24366" x="3454400" y="2032000"/>
          <p14:tracePt t="24382" x="3435350" y="2038350"/>
          <p14:tracePt t="24399" x="3429000" y="2038350"/>
          <p14:tracePt t="24533" x="3435350" y="2038350"/>
          <p14:tracePt t="24549" x="3441700" y="2038350"/>
          <p14:tracePt t="24557" x="3448050" y="2038350"/>
          <p14:tracePt t="24565" x="3454400" y="2038350"/>
          <p14:tracePt t="24573" x="3468688" y="2038350"/>
          <p14:tracePt t="24677" x="3462338" y="2038350"/>
          <p14:tracePt t="24725" x="3454400" y="2038350"/>
          <p14:tracePt t="24757" x="3448050" y="2044700"/>
          <p14:tracePt t="24765" x="3441700" y="2057400"/>
          <p14:tracePt t="24782" x="3429000" y="2082800"/>
          <p14:tracePt t="24783" x="3416300" y="2141538"/>
          <p14:tracePt t="24799" x="3395663" y="2227263"/>
          <p14:tracePt t="24816" x="3382963" y="2338388"/>
          <p14:tracePt t="24832" x="3370263" y="2443163"/>
          <p14:tracePt t="24849" x="3336925" y="2547938"/>
          <p14:tracePt t="24865" x="3305175" y="2644775"/>
          <p14:tracePt t="24882" x="3284538" y="2730500"/>
          <p14:tracePt t="24899" x="3259138" y="2808288"/>
          <p14:tracePt t="24916" x="3225800" y="2887663"/>
          <p14:tracePt t="24932" x="3141663" y="2984500"/>
          <p14:tracePt t="24949" x="3095625" y="3036888"/>
          <p14:tracePt t="24966" x="3049588" y="3063875"/>
          <p14:tracePt t="24982" x="3017838" y="3082925"/>
          <p14:tracePt t="24999" x="2978150" y="3108325"/>
          <p14:tracePt t="25016" x="2952750" y="3122613"/>
          <p14:tracePt t="25033" x="2925763" y="3135313"/>
          <p14:tracePt t="25049" x="2919413" y="3135313"/>
          <p14:tracePt t="25117" x="2913063" y="3135313"/>
          <p14:tracePt t="25149" x="2906713" y="3135313"/>
          <p14:tracePt t="25157" x="2887663" y="3135313"/>
          <p14:tracePt t="25165" x="2873375" y="3135313"/>
          <p14:tracePt t="25173" x="2854325" y="3135313"/>
          <p14:tracePt t="25182" x="2827338" y="3135313"/>
          <p14:tracePt t="25199" x="2808288" y="3135313"/>
          <p14:tracePt t="25215" x="2789238" y="3135313"/>
          <p14:tracePt t="25232" x="2776538" y="3135313"/>
          <p14:tracePt t="25249" x="2768600" y="3128963"/>
          <p14:tracePt t="25265" x="2762250" y="3116263"/>
          <p14:tracePt t="25283" x="2762250" y="3101975"/>
          <p14:tracePt t="25299" x="2762250" y="3082925"/>
          <p14:tracePt t="25315" x="2762250" y="3043238"/>
          <p14:tracePt t="25332" x="2782888" y="3005138"/>
          <p14:tracePt t="25349" x="2795588" y="2978150"/>
          <p14:tracePt t="25365" x="2801938" y="2978150"/>
          <p14:tracePt t="25437" x="2801938" y="2984500"/>
          <p14:tracePt t="25451" x="2808288" y="2997200"/>
          <p14:tracePt t="25451" x="2820988" y="3005138"/>
          <p14:tracePt t="25465" x="2827338" y="3011488"/>
          <p14:tracePt t="25482" x="2847975" y="3011488"/>
          <p14:tracePt t="25499" x="2860675" y="3017838"/>
          <p14:tracePt t="25515" x="2867025" y="3011488"/>
          <p14:tracePt t="25532" x="2887663" y="2997200"/>
          <p14:tracePt t="25549" x="2919413" y="2971800"/>
          <p14:tracePt t="25565" x="2952750" y="2946400"/>
          <p14:tracePt t="25582" x="2971800" y="2925763"/>
          <p14:tracePt t="25599" x="2971800" y="2906713"/>
          <p14:tracePt t="25615" x="2971800" y="2894013"/>
          <p14:tracePt t="25632" x="2971800" y="2887663"/>
          <p14:tracePt t="25649" x="2959100" y="2879725"/>
          <p14:tracePt t="25665" x="2952750" y="2879725"/>
          <p14:tracePt t="25682" x="2932113" y="2879725"/>
          <p14:tracePt t="25699" x="2900363" y="2887663"/>
          <p14:tracePt t="25715" x="2860675" y="2887663"/>
          <p14:tracePt t="25732" x="2827338" y="2900363"/>
          <p14:tracePt t="25749" x="2789238" y="2932113"/>
          <p14:tracePt t="25765" x="2789238" y="2946400"/>
          <p14:tracePt t="25782" x="2789238" y="2959100"/>
          <p14:tracePt t="25799" x="2808288" y="2971800"/>
          <p14:tracePt t="25815" x="2835275" y="2978150"/>
          <p14:tracePt t="25832" x="2854325" y="2984500"/>
          <p14:tracePt t="25849" x="2867025" y="2984500"/>
          <p14:tracePt t="25865" x="2873375" y="2984500"/>
          <p14:tracePt t="25909" x="2873375" y="2978150"/>
          <p14:tracePt t="26325" x="2879725" y="2978150"/>
          <p14:tracePt t="26333" x="2894013" y="2971800"/>
          <p14:tracePt t="26335" x="2984500" y="2959100"/>
          <p14:tracePt t="26349" x="3108325" y="2932113"/>
          <p14:tracePt t="26365" x="3252788" y="2894013"/>
          <p14:tracePt t="26382" x="3487738" y="2801938"/>
          <p14:tracePt t="26398" x="3690938" y="2736850"/>
          <p14:tracePt t="26415" x="3846513" y="2671763"/>
          <p14:tracePt t="26432" x="3963988" y="2613025"/>
          <p14:tracePt t="26448" x="4081463" y="2533650"/>
          <p14:tracePt t="26465" x="4160838" y="2489200"/>
          <p14:tracePt t="26482" x="4232275" y="2455863"/>
          <p14:tracePt t="26498" x="4291013" y="2422525"/>
          <p14:tracePt t="26515" x="4337050" y="2397125"/>
          <p14:tracePt t="26532" x="4356100" y="2390775"/>
          <p14:tracePt t="26548" x="4414838" y="2370138"/>
          <p14:tracePt t="26565" x="4421188" y="2363788"/>
          <p14:tracePt t="26582" x="4427538" y="2363788"/>
          <p14:tracePt t="26629" x="4435475" y="2363788"/>
          <p14:tracePt t="26637" x="4441825" y="2363788"/>
          <p14:tracePt t="26645" x="4460875" y="2363788"/>
          <p14:tracePt t="26653" x="4513263" y="2357438"/>
          <p14:tracePt t="26665" x="4538663" y="2351088"/>
          <p14:tracePt t="26681" x="4552950" y="2344738"/>
          <p14:tracePt t="26698" x="4559300" y="2344738"/>
          <p14:tracePt t="26781" x="4552950" y="2344738"/>
          <p14:tracePt t="26796" x="4546600" y="2351088"/>
          <p14:tracePt t="26802" x="4519613" y="2378075"/>
          <p14:tracePt t="26815" x="4460875" y="2436813"/>
          <p14:tracePt t="26832" x="4362450" y="2540000"/>
          <p14:tracePt t="26848" x="4238625" y="2665413"/>
          <p14:tracePt t="26865" x="4075113" y="2820988"/>
          <p14:tracePt t="26881" x="3873500" y="3049588"/>
          <p14:tracePt t="26898" x="3709988" y="3206750"/>
          <p14:tracePt t="26915" x="3565525" y="3336925"/>
          <p14:tracePt t="26932" x="3441700" y="3435350"/>
          <p14:tracePt t="26948" x="3317875" y="3565525"/>
          <p14:tracePt t="26965" x="3246438" y="3632200"/>
          <p14:tracePt t="26981" x="3206750" y="3670300"/>
          <p14:tracePt t="26998" x="3194050" y="3683000"/>
          <p14:tracePt t="27015" x="3187700" y="3683000"/>
          <p14:tracePt t="27032" x="3181350" y="3683000"/>
          <p14:tracePt t="27069" x="3175000" y="3690938"/>
          <p14:tracePt t="27077" x="3128963" y="3690938"/>
          <p14:tracePt t="27098" x="3082925" y="3703638"/>
          <p14:tracePt t="27098" x="3005138" y="3716338"/>
          <p14:tracePt t="27115" x="2925763" y="3735388"/>
          <p14:tracePt t="27131" x="2854325" y="3749675"/>
          <p14:tracePt t="27148" x="2789238" y="3749675"/>
          <p14:tracePt t="27165" x="2755900" y="3749675"/>
          <p14:tracePt t="27213" x="2755900" y="3741738"/>
          <p14:tracePt t="27229" x="2755900" y="3735388"/>
          <p14:tracePt t="27245" x="2755900" y="3729038"/>
          <p14:tracePt t="27253" x="2743200" y="3716338"/>
          <p14:tracePt t="27253" x="2743200" y="3709988"/>
          <p14:tracePt t="27265" x="2743200" y="3697288"/>
          <p14:tracePt t="27333" x="2743200" y="3703638"/>
          <p14:tracePt t="27353" x="2749550" y="3709988"/>
          <p14:tracePt t="27365" x="2749550" y="3722688"/>
          <p14:tracePt t="27365" x="2749550" y="3735388"/>
          <p14:tracePt t="27381" x="2749550" y="3775075"/>
          <p14:tracePt t="27398" x="2768600" y="3821113"/>
          <p14:tracePt t="27414" x="2776538" y="3873500"/>
          <p14:tracePt t="27431" x="2776538" y="3925888"/>
          <p14:tracePt t="27448" x="2776538" y="3990975"/>
          <p14:tracePt t="27465" x="2776538" y="4037013"/>
          <p14:tracePt t="27481" x="2755900" y="4075113"/>
          <p14:tracePt t="27498" x="2724150" y="4114800"/>
          <p14:tracePt t="27515" x="2678113" y="4154488"/>
          <p14:tracePt t="27531" x="2644775" y="4173538"/>
          <p14:tracePt t="27548" x="2606675" y="4192588"/>
          <p14:tracePt t="27565" x="2592388" y="4206875"/>
          <p14:tracePt t="27621" x="2592388" y="4198938"/>
          <p14:tracePt t="27637" x="2598738" y="4186238"/>
          <p14:tracePt t="27653" x="2632075" y="4148138"/>
          <p14:tracePt t="27654" x="2651125" y="4133850"/>
          <p14:tracePt t="27664" x="2703513" y="4075113"/>
          <p14:tracePt t="27681" x="2749550" y="3997325"/>
          <p14:tracePt t="27698" x="2768600" y="3925888"/>
          <p14:tracePt t="27714" x="2782888" y="3827463"/>
          <p14:tracePt t="27731" x="2782888" y="3735388"/>
          <p14:tracePt t="27748" x="2768600" y="3632200"/>
          <p14:tracePt t="27748" x="2749550" y="3586163"/>
          <p14:tracePt t="27765" x="2736850" y="3533775"/>
          <p14:tracePt t="27781" x="2717800" y="3513138"/>
          <p14:tracePt t="27798" x="2703513" y="3513138"/>
          <p14:tracePt t="27814" x="2697163" y="3513138"/>
          <p14:tracePt t="27831" x="2684463" y="3513138"/>
          <p14:tracePt t="27848" x="2678113" y="3527425"/>
          <p14:tracePt t="27864" x="2671763" y="3540125"/>
          <p14:tracePt t="27881" x="2671763" y="3565525"/>
          <p14:tracePt t="27898" x="2671763" y="3598863"/>
          <p14:tracePt t="27914" x="2684463" y="3638550"/>
          <p14:tracePt t="27931" x="2709863" y="3690938"/>
          <p14:tracePt t="27948" x="2736850" y="3749675"/>
          <p14:tracePt t="27964" x="2776538" y="3879850"/>
          <p14:tracePt t="27981" x="2776538" y="3957638"/>
          <p14:tracePt t="27998" x="2762250" y="4043363"/>
          <p14:tracePt t="28014" x="2730500" y="4114800"/>
          <p14:tracePt t="28032" x="2684463" y="4173538"/>
          <p14:tracePt t="28048" x="2659063" y="4206875"/>
          <p14:tracePt t="28064" x="2644775" y="4219575"/>
          <p14:tracePt t="28125" x="2644775" y="4213225"/>
          <p14:tracePt t="28141" x="2651125" y="4206875"/>
          <p14:tracePt t="28141" x="2659063" y="4186238"/>
          <p14:tracePt t="28157" x="2684463" y="4154488"/>
          <p14:tracePt t="28165" x="2703513" y="4121150"/>
          <p14:tracePt t="28173" x="2749550" y="4030663"/>
          <p14:tracePt t="28181" x="2782888" y="3925888"/>
          <p14:tracePt t="28198" x="2789238" y="3794125"/>
          <p14:tracePt t="28214" x="2789238" y="3697288"/>
          <p14:tracePt t="28231" x="2776538" y="3638550"/>
          <p14:tracePt t="28247" x="2762250" y="3611563"/>
          <p14:tracePt t="28265" x="2755900" y="3598863"/>
          <p14:tracePt t="28281" x="2749550" y="3592513"/>
          <p14:tracePt t="28317" x="2749550" y="3598863"/>
          <p14:tracePt t="28325" x="2743200" y="3598863"/>
          <p14:tracePt t="28348" x="2743200" y="3611563"/>
          <p14:tracePt t="28348" x="2736850" y="3632200"/>
          <p14:tracePt t="28364" x="2736850" y="3670300"/>
          <p14:tracePt t="28381" x="2736850" y="3709988"/>
          <p14:tracePt t="28397" x="2755900" y="3762375"/>
          <p14:tracePt t="28413" x="2782888" y="3827463"/>
          <p14:tracePt t="28430" x="2795588" y="3892550"/>
          <p14:tracePt t="28447" x="2814638" y="3970338"/>
          <p14:tracePt t="28463" x="2814638" y="4030663"/>
          <p14:tracePt t="28480" x="2808288" y="4068763"/>
          <p14:tracePt t="28496" x="2782888" y="4114800"/>
          <p14:tracePt t="28513" x="2768600" y="4133850"/>
          <p14:tracePt t="28530" x="2768600" y="4140200"/>
          <p14:tracePt t="29685" x="2768600" y="4133850"/>
          <p14:tracePt t="29705" x="2776538" y="4127500"/>
          <p14:tracePt t="29717" x="2776538" y="4121150"/>
          <p14:tracePt t="29725" x="2776538" y="4114800"/>
          <p14:tracePt t="29733" x="2782888" y="4095750"/>
          <p14:tracePt t="29747" x="2789238" y="4068763"/>
          <p14:tracePt t="29764" x="2789238" y="4016375"/>
          <p14:tracePt t="29781" x="2782888" y="3990975"/>
          <p14:tracePt t="29797" x="2762250" y="3951288"/>
          <p14:tracePt t="29814" x="2709863" y="3911600"/>
          <p14:tracePt t="29830" x="2651125" y="3860800"/>
          <p14:tracePt t="29847" x="2598738" y="3840163"/>
          <p14:tracePt t="29864" x="2508250" y="3821113"/>
          <p14:tracePt t="29880" x="2390775" y="3802063"/>
          <p14:tracePt t="29897" x="2273300" y="3775075"/>
          <p14:tracePt t="29914" x="2162175" y="3762375"/>
          <p14:tracePt t="29930" x="2057400" y="3756025"/>
          <p14:tracePt t="29947" x="1965325" y="3756025"/>
          <p14:tracePt t="29963" x="1874838" y="3729038"/>
          <p14:tracePt t="29980" x="1744663" y="3690938"/>
          <p14:tracePt t="29997" x="1665288" y="3683000"/>
          <p14:tracePt t="30014" x="1612900" y="3683000"/>
          <p14:tracePt t="30031" x="1541463" y="3683000"/>
          <p14:tracePt t="30047" x="1476375" y="3683000"/>
          <p14:tracePt t="30064" x="1411288" y="3683000"/>
          <p14:tracePt t="30080" x="1338263" y="3683000"/>
          <p14:tracePt t="30097" x="1266825" y="3683000"/>
          <p14:tracePt t="30113" x="1214438" y="3683000"/>
          <p14:tracePt t="30130" x="1168400" y="3683000"/>
          <p14:tracePt t="30147" x="1143000" y="3690938"/>
          <p14:tracePt t="30163" x="1136650" y="3690938"/>
          <p14:tracePt t="30317" x="1136650" y="3683000"/>
          <p14:tracePt t="30325" x="1143000" y="3676650"/>
          <p14:tracePt t="30333" x="1162050" y="3657600"/>
          <p14:tracePt t="30341" x="1176338" y="3651250"/>
          <p14:tracePt t="30349" x="1220788" y="3632200"/>
          <p14:tracePt t="30363" x="1273175" y="3611563"/>
          <p14:tracePt t="30380" x="1331913" y="3598863"/>
          <p14:tracePt t="30397" x="1365250" y="3598863"/>
          <p14:tracePt t="30413" x="1390650" y="3598863"/>
          <p14:tracePt t="30430" x="1423988" y="3592513"/>
          <p14:tracePt t="30447" x="1436688" y="3592513"/>
          <p14:tracePt t="30463" x="1470025" y="3592513"/>
          <p14:tracePt t="30480" x="1508125" y="3592513"/>
          <p14:tracePt t="30497" x="1560513" y="3598863"/>
          <p14:tracePt t="30513" x="1606550" y="3611563"/>
          <p14:tracePt t="30530" x="1677988" y="3617913"/>
          <p14:tracePt t="30547" x="1736725" y="3624263"/>
          <p14:tracePt t="30563" x="1770063" y="3632200"/>
          <p14:tracePt t="30580" x="1776413" y="3638550"/>
          <p14:tracePt t="30845" x="1770063" y="3638550"/>
          <p14:tracePt t="31342" x="1776413" y="3638550"/>
          <p14:tracePt t="31349" x="1809750" y="3638550"/>
          <p14:tracePt t="31366" x="1816100" y="3638550"/>
          <p14:tracePt t="31366" x="1835150" y="3638550"/>
          <p14:tracePt t="31381" x="1868488" y="3638550"/>
          <p14:tracePt t="31397" x="1939925" y="3638550"/>
          <p14:tracePt t="31414" x="1992313" y="3638550"/>
          <p14:tracePt t="31431" x="2038350" y="3638550"/>
          <p14:tracePt t="31447" x="2097088" y="3638550"/>
          <p14:tracePt t="31464" x="2141538" y="3644900"/>
          <p14:tracePt t="31481" x="2174875" y="3644900"/>
          <p14:tracePt t="31497" x="2208213" y="3644900"/>
          <p14:tracePt t="31514" x="2246313" y="3644900"/>
          <p14:tracePt t="31531" x="2298700" y="3663950"/>
          <p14:tracePt t="31547" x="2338388" y="3670300"/>
          <p14:tracePt t="31564" x="2370138" y="3670300"/>
          <p14:tracePt t="31581" x="2397125" y="3676650"/>
          <p14:tracePt t="31597" x="2455863" y="3676650"/>
          <p14:tracePt t="31614" x="2489200" y="3670300"/>
          <p14:tracePt t="31631" x="2508250" y="3663950"/>
          <p14:tracePt t="31647" x="2540000" y="3657600"/>
          <p14:tracePt t="31664" x="2566988" y="3638550"/>
          <p14:tracePt t="31681" x="2606675" y="3617913"/>
          <p14:tracePt t="31697" x="2613025" y="3598863"/>
          <p14:tracePt t="31714" x="2625725" y="3573463"/>
          <p14:tracePt t="31730" x="2625725" y="3546475"/>
          <p14:tracePt t="31747" x="2613025" y="3506788"/>
          <p14:tracePt t="31764" x="2592388" y="3481388"/>
          <p14:tracePt t="31781" x="2554288" y="3448050"/>
          <p14:tracePt t="31797" x="2474913" y="3416300"/>
          <p14:tracePt t="31814" x="2422525" y="3409950"/>
          <p14:tracePt t="31830" x="2363788" y="3409950"/>
          <p14:tracePt t="31847" x="2305050" y="3409950"/>
          <p14:tracePt t="31864" x="2227263" y="3435350"/>
          <p14:tracePt t="31880" x="2141538" y="3475038"/>
          <p14:tracePt t="31897" x="2090738" y="3533775"/>
          <p14:tracePt t="31914" x="2076450" y="3565525"/>
          <p14:tracePt t="31930" x="2076450" y="3586163"/>
          <p14:tracePt t="32013" x="2076450" y="3579813"/>
          <p14:tracePt t="32109" x="2070100" y="3579813"/>
          <p14:tracePt t="32125" x="2057400" y="3586163"/>
          <p14:tracePt t="32133" x="2038350" y="3611563"/>
          <p14:tracePt t="32141" x="2005013" y="3644900"/>
          <p14:tracePt t="32147" x="1920875" y="3709988"/>
          <p14:tracePt t="32164" x="1841500" y="3781425"/>
          <p14:tracePt t="32180" x="1776413" y="3852863"/>
          <p14:tracePt t="32197" x="1677988" y="3925888"/>
          <p14:tracePt t="32214" x="1658938" y="3938588"/>
          <p14:tracePt t="32230" x="1652588" y="3938588"/>
          <p14:tracePt t="32277" x="1652588" y="3932238"/>
          <p14:tracePt t="32325" x="1646238" y="3925888"/>
          <p14:tracePt t="32333" x="1606550" y="3919538"/>
          <p14:tracePt t="32349" x="1581150" y="3911600"/>
          <p14:tracePt t="32357" x="1566863" y="3911600"/>
          <p14:tracePt t="32365" x="1516063" y="3905250"/>
          <p14:tracePt t="32380" x="1449388" y="3905250"/>
          <p14:tracePt t="32397" x="1352550" y="3905250"/>
          <p14:tracePt t="32414" x="1306513" y="3905250"/>
          <p14:tracePt t="32430" x="1266825" y="3905250"/>
          <p14:tracePt t="32447" x="1235075" y="3905250"/>
          <p14:tracePt t="32464" x="1208088" y="3905250"/>
          <p14:tracePt t="32480" x="1176338" y="3905250"/>
          <p14:tracePt t="32497" x="1143000" y="3905250"/>
          <p14:tracePt t="32514" x="1109663" y="3905250"/>
          <p14:tracePt t="32530" x="1077913" y="3905250"/>
          <p14:tracePt t="32547" x="1031875" y="3911600"/>
          <p14:tracePt t="32563" x="992188" y="3919538"/>
          <p14:tracePt t="32580" x="960438" y="3925888"/>
          <p14:tracePt t="32597" x="908050" y="3944938"/>
          <p14:tracePt t="32614" x="889000" y="3957638"/>
          <p14:tracePt t="32630" x="868363" y="3978275"/>
          <p14:tracePt t="32647" x="855663" y="4003675"/>
          <p14:tracePt t="32663" x="849313" y="4022725"/>
          <p14:tracePt t="32680" x="842963" y="4062413"/>
          <p14:tracePt t="32697" x="836613" y="4114800"/>
          <p14:tracePt t="32714" x="836613" y="4160838"/>
          <p14:tracePt t="32730" x="836613" y="4186238"/>
          <p14:tracePt t="32747" x="862013" y="4219575"/>
          <p14:tracePt t="32763" x="908050" y="4232275"/>
          <p14:tracePt t="32780" x="985838" y="4265613"/>
          <p14:tracePt t="32797" x="1143000" y="4297363"/>
          <p14:tracePt t="32813" x="1266825" y="4297363"/>
          <p14:tracePt t="32830" x="1384300" y="4297363"/>
          <p14:tracePt t="32847" x="1501775" y="4297363"/>
          <p14:tracePt t="32863" x="1581150" y="4297363"/>
          <p14:tracePt t="32880" x="1633538" y="4297363"/>
          <p14:tracePt t="32897" x="1639888" y="4297363"/>
          <p14:tracePt t="33102" x="1646238" y="4297363"/>
          <p14:tracePt t="33117" x="1658938" y="4303713"/>
          <p14:tracePt t="33125" x="1671638" y="4303713"/>
          <p14:tracePt t="33133" x="1684338" y="4310063"/>
          <p14:tracePt t="33147" x="1698625" y="4310063"/>
          <p14:tracePt t="33147" x="1730375" y="4318000"/>
          <p14:tracePt t="33163" x="1751013" y="4318000"/>
          <p14:tracePt t="33180" x="1757363" y="4318000"/>
          <p14:tracePt t="33285" x="1770063" y="4324350"/>
          <p14:tracePt t="33294" x="1789113" y="4324350"/>
          <p14:tracePt t="33301" x="1816100" y="4324350"/>
          <p14:tracePt t="33313" x="1835150" y="4324350"/>
          <p14:tracePt t="33317" x="1881188" y="4324350"/>
          <p14:tracePt t="33331" x="1927225" y="4324350"/>
          <p14:tracePt t="33347" x="1958975" y="4324350"/>
          <p14:tracePt t="33363" x="1973263" y="4324350"/>
          <p14:tracePt t="33589" x="1973263" y="4318000"/>
          <p14:tracePt t="33597" x="1973263" y="4310063"/>
          <p14:tracePt t="33621" x="1979613" y="4303713"/>
          <p14:tracePt t="33629" x="1985963" y="4303713"/>
          <p14:tracePt t="33637" x="1992313" y="4303713"/>
          <p14:tracePt t="33645" x="1998663" y="4303713"/>
          <p14:tracePt t="33653" x="2011363" y="4297363"/>
          <p14:tracePt t="33663" x="2032000" y="4297363"/>
          <p14:tracePt t="33680" x="2063750" y="4291013"/>
          <p14:tracePt t="33696" x="2109788" y="4291013"/>
          <p14:tracePt t="33713" x="2174875" y="4291013"/>
          <p14:tracePt t="33730" x="2252663" y="4291013"/>
          <p14:tracePt t="33746" x="2305050" y="4284663"/>
          <p14:tracePt t="33763" x="2370138" y="4284663"/>
          <p14:tracePt t="33780" x="2397125" y="4271963"/>
          <p14:tracePt t="33796" x="2416175" y="4265613"/>
          <p14:tracePt t="33813" x="2449513" y="4238625"/>
          <p14:tracePt t="33830" x="2462213" y="4238625"/>
          <p14:tracePt t="33846" x="2481263" y="4225925"/>
          <p14:tracePt t="33863" x="2501900" y="4206875"/>
          <p14:tracePt t="33880" x="2527300" y="4192588"/>
          <p14:tracePt t="33896" x="2547938" y="4179888"/>
          <p14:tracePt t="33913" x="2573338" y="4167188"/>
          <p14:tracePt t="33930" x="2592388" y="4160838"/>
          <p14:tracePt t="33946" x="2606675" y="4148138"/>
          <p14:tracePt t="33963" x="2619375" y="4148138"/>
          <p14:tracePt t="33980" x="2625725" y="4133850"/>
          <p14:tracePt t="33996" x="2638425" y="4121150"/>
          <p14:tracePt t="34013" x="2651125" y="4089400"/>
          <p14:tracePt t="34030" x="2659063" y="4068763"/>
          <p14:tracePt t="34046" x="2665413" y="4056063"/>
          <p14:tracePt t="34063" x="2665413" y="4030663"/>
          <p14:tracePt t="34080" x="2659063" y="4010025"/>
          <p14:tracePt t="34096" x="2644775" y="3978275"/>
          <p14:tracePt t="34113" x="2619375" y="3944938"/>
          <p14:tracePt t="34130" x="2566988" y="3905250"/>
          <p14:tracePt t="34146" x="2520950" y="3873500"/>
          <p14:tracePt t="34163" x="2474913" y="3852863"/>
          <p14:tracePt t="34180" x="2443163" y="3840163"/>
          <p14:tracePt t="34196" x="2403475" y="3833813"/>
          <p14:tracePt t="34213" x="2344738" y="3833813"/>
          <p14:tracePt t="34230" x="2292350" y="3833813"/>
          <p14:tracePt t="34246" x="2208213" y="3879850"/>
          <p14:tracePt t="34263" x="2128838" y="3925888"/>
          <p14:tracePt t="34280" x="2051050" y="3978275"/>
          <p14:tracePt t="34296" x="1979613" y="4030663"/>
          <p14:tracePt t="34313" x="1933575" y="4081463"/>
          <p14:tracePt t="34330" x="1900238" y="4114800"/>
          <p14:tracePt t="34346" x="1887538" y="4148138"/>
          <p14:tracePt t="34363" x="1874838" y="4167188"/>
          <p14:tracePt t="34380" x="1874838" y="4198938"/>
          <p14:tracePt t="34396" x="1893888" y="4232275"/>
          <p14:tracePt t="34413" x="1946275" y="4310063"/>
          <p14:tracePt t="34430" x="1998663" y="4356100"/>
          <p14:tracePt t="34446" x="2082800" y="4389438"/>
          <p14:tracePt t="34463" x="2174875" y="4414838"/>
          <p14:tracePt t="34479" x="2260600" y="4421188"/>
          <p14:tracePt t="34496" x="2363788" y="4421188"/>
          <p14:tracePt t="34513" x="2422525" y="4421188"/>
          <p14:tracePt t="34530" x="2443163" y="4421188"/>
          <p14:tracePt t="34546" x="2449513" y="4421188"/>
          <p14:tracePt t="35373" x="2449513" y="4414838"/>
          <p14:tracePt t="35381" x="2449513" y="4402138"/>
          <p14:tracePt t="35382" x="2462213" y="4389438"/>
          <p14:tracePt t="35396" x="2468563" y="4376738"/>
          <p14:tracePt t="35412" x="2468563" y="4349750"/>
          <p14:tracePt t="35412" x="2468563" y="4337050"/>
          <p14:tracePt t="35429" x="2474913" y="4310063"/>
          <p14:tracePt t="35446" x="2474913" y="4284663"/>
          <p14:tracePt t="35462" x="2474913" y="4259263"/>
          <p14:tracePt t="35479" x="2474913" y="4238625"/>
          <p14:tracePt t="35496" x="2468563" y="4213225"/>
          <p14:tracePt t="35512" x="2455863" y="4186238"/>
          <p14:tracePt t="35529" x="2430463" y="4160838"/>
          <p14:tracePt t="35546" x="2390775" y="4140200"/>
          <p14:tracePt t="35562" x="2357438" y="4114800"/>
          <p14:tracePt t="35579" x="2319338" y="4108450"/>
          <p14:tracePt t="35596" x="2279650" y="4095750"/>
          <p14:tracePt t="35612" x="2252663" y="4095750"/>
          <p14:tracePt t="35629" x="2220913" y="4095750"/>
          <p14:tracePt t="35646" x="2208213" y="4095750"/>
          <p14:tracePt t="35662" x="2187575" y="4102100"/>
          <p14:tracePt t="35679" x="2162175" y="4121150"/>
          <p14:tracePt t="35696" x="2135188" y="4148138"/>
          <p14:tracePt t="35712" x="2122488" y="4179888"/>
          <p14:tracePt t="35729" x="2116138" y="4198938"/>
          <p14:tracePt t="35746" x="2116138" y="4225925"/>
          <p14:tracePt t="35762" x="2122488" y="4238625"/>
          <p14:tracePt t="35779" x="2149475" y="4259263"/>
          <p14:tracePt t="35796" x="2220913" y="4265613"/>
          <p14:tracePt t="35812" x="2298700" y="4271963"/>
          <p14:tracePt t="35829" x="2436813" y="4271963"/>
          <p14:tracePt t="35846" x="2489200" y="4271963"/>
          <p14:tracePt t="35862" x="2508250" y="4265613"/>
          <p14:tracePt t="35879" x="2508250" y="4259263"/>
          <p14:tracePt t="35925" x="2508250" y="4251325"/>
          <p14:tracePt t="35933" x="2495550" y="4244975"/>
          <p14:tracePt t="35938" x="2481263" y="4232275"/>
          <p14:tracePt t="35947" x="2443163" y="4206875"/>
          <p14:tracePt t="35962" x="2397125" y="4179888"/>
          <p14:tracePt t="35979" x="2344738" y="4173538"/>
          <p14:tracePt t="35995" x="2266950" y="4167188"/>
          <p14:tracePt t="36012" x="2168525" y="4167188"/>
          <p14:tracePt t="36029" x="2135188" y="4186238"/>
          <p14:tracePt t="36046" x="2135188" y="4198938"/>
          <p14:tracePt t="36062" x="2135188" y="4206875"/>
          <p14:tracePt t="36079" x="2155825" y="4232275"/>
          <p14:tracePt t="36095" x="2227263" y="4244975"/>
          <p14:tracePt t="36112" x="2319338" y="4244975"/>
          <p14:tracePt t="36129" x="2422525" y="4244975"/>
          <p14:tracePt t="36146" x="2508250" y="4238625"/>
          <p14:tracePt t="36162" x="2566988" y="4213225"/>
          <p14:tracePt t="36179" x="2592388" y="4192588"/>
          <p14:tracePt t="36195" x="2606675" y="4173538"/>
          <p14:tracePt t="36212" x="2606675" y="4127500"/>
          <p14:tracePt t="36229" x="2533650" y="4049713"/>
          <p14:tracePt t="36245" x="2462213" y="3984625"/>
          <p14:tracePt t="36262" x="2397125" y="3938588"/>
          <p14:tracePt t="36279" x="2319338" y="3919538"/>
          <p14:tracePt t="36295" x="2239963" y="3919538"/>
          <p14:tracePt t="36312" x="2174875" y="3925888"/>
          <p14:tracePt t="36329" x="2116138" y="3970338"/>
          <p14:tracePt t="36346" x="2082800" y="4010025"/>
          <p14:tracePt t="36362" x="2076450" y="4030663"/>
          <p14:tracePt t="36379" x="2076450" y="4043363"/>
          <p14:tracePt t="36396" x="2076450" y="4068763"/>
          <p14:tracePt t="36412" x="2090738" y="4089400"/>
          <p14:tracePt t="36429" x="2141538" y="4127500"/>
          <p14:tracePt t="36445" x="2193925" y="4133850"/>
          <p14:tracePt t="36462" x="2273300" y="4140200"/>
          <p14:tracePt t="36479" x="2351088" y="4140200"/>
          <p14:tracePt t="36495" x="2397125" y="4133850"/>
          <p14:tracePt t="36512" x="2416175" y="4121150"/>
          <p14:tracePt t="36529" x="2416175" y="4114800"/>
          <p14:tracePt t="36545" x="2416175" y="4089400"/>
          <p14:tracePt t="36562" x="2403475" y="4075113"/>
          <p14:tracePt t="36579" x="2390775" y="4062413"/>
          <p14:tracePt t="36595" x="2370138" y="4049713"/>
          <p14:tracePt t="36612" x="2344738" y="4049713"/>
          <p14:tracePt t="36629" x="2273300" y="4049713"/>
          <p14:tracePt t="36645" x="2220913" y="4081463"/>
          <p14:tracePt t="36662" x="2168525" y="4114800"/>
          <p14:tracePt t="36679" x="2128838" y="4154488"/>
          <p14:tracePt t="36695" x="2122488" y="4179888"/>
          <p14:tracePt t="36712" x="2122488" y="4213225"/>
          <p14:tracePt t="36728" x="2149475" y="4232275"/>
          <p14:tracePt t="36745" x="2174875" y="4251325"/>
          <p14:tracePt t="36762" x="2187575" y="4251325"/>
          <p14:tracePt t="36778" x="2193925" y="4251325"/>
          <p14:tracePt t="37213" x="2193925" y="4244975"/>
          <p14:tracePt t="37221" x="2193925" y="4238625"/>
          <p14:tracePt t="37232" x="2193925" y="4225925"/>
          <p14:tracePt t="37232" x="2201863" y="4167188"/>
          <p14:tracePt t="37245" x="2214563" y="4081463"/>
          <p14:tracePt t="37262" x="2214563" y="3963988"/>
          <p14:tracePt t="37278" x="2214563" y="3827463"/>
          <p14:tracePt t="37295" x="2162175" y="3663950"/>
          <p14:tracePt t="37312" x="2063750" y="3487738"/>
          <p14:tracePt t="37328" x="1946275" y="3330575"/>
          <p14:tracePt t="37345" x="1841500" y="3225800"/>
          <p14:tracePt t="37362" x="1744663" y="3141663"/>
          <p14:tracePt t="37378" x="1677988" y="3076575"/>
          <p14:tracePt t="37395" x="1625600" y="3043238"/>
          <p14:tracePt t="37412" x="1581150" y="3011488"/>
          <p14:tracePt t="37428" x="1547813" y="2997200"/>
          <p14:tracePt t="37445" x="1489075" y="2984500"/>
          <p14:tracePt t="37462" x="1455738" y="2978150"/>
          <p14:tracePt t="37478" x="1411288" y="2959100"/>
          <p14:tracePt t="37495" x="1371600" y="2946400"/>
          <p14:tracePt t="37512" x="1325563" y="2913063"/>
          <p14:tracePt t="37528" x="1287463" y="2867025"/>
          <p14:tracePt t="37545" x="1247775" y="2835275"/>
          <p14:tracePt t="37562" x="1208088" y="2795588"/>
          <p14:tracePt t="37578" x="1168400" y="2768600"/>
          <p14:tracePt t="37595" x="1130300" y="2736850"/>
          <p14:tracePt t="37612" x="1090613" y="2684463"/>
          <p14:tracePt t="37628" x="1031875" y="2644775"/>
          <p14:tracePt t="37645" x="954088" y="2586038"/>
          <p14:tracePt t="37662" x="920750" y="2566988"/>
          <p14:tracePt t="37678" x="908050" y="2560638"/>
          <p14:tracePt t="37695" x="901700" y="2560638"/>
          <p14:tracePt t="38261" x="895350" y="2566988"/>
          <p14:tracePt t="38277" x="889000" y="2579688"/>
          <p14:tracePt t="38285" x="889000" y="2586038"/>
          <p14:tracePt t="38285" x="881063" y="2592388"/>
          <p14:tracePt t="38301" x="874713" y="2606675"/>
          <p14:tracePt t="38314" x="874713" y="2619375"/>
          <p14:tracePt t="38413" x="881063" y="2619375"/>
          <p14:tracePt t="38421" x="895350" y="2619375"/>
          <p14:tracePt t="38429" x="927100" y="2619375"/>
          <p14:tracePt t="38437" x="973138" y="2619375"/>
          <p14:tracePt t="38445" x="1038225" y="2632075"/>
          <p14:tracePt t="38445" x="1077913" y="2632075"/>
          <p14:tracePt t="38461" x="1168400" y="2638425"/>
          <p14:tracePt t="38478" x="1254125" y="2651125"/>
          <p14:tracePt t="38495" x="1306513" y="2671763"/>
          <p14:tracePt t="38511" x="1377950" y="2671763"/>
          <p14:tracePt t="38528" x="1449388" y="2678113"/>
          <p14:tracePt t="38545" x="1541463" y="2684463"/>
          <p14:tracePt t="38561" x="1619250" y="2690813"/>
          <p14:tracePt t="38578" x="1717675" y="2690813"/>
          <p14:tracePt t="38594" x="1816100" y="2690813"/>
          <p14:tracePt t="38611" x="1900238" y="2690813"/>
          <p14:tracePt t="38628" x="1965325" y="2690813"/>
          <p14:tracePt t="38645" x="2017713" y="2690813"/>
          <p14:tracePt t="38661" x="2103438" y="2690813"/>
          <p14:tracePt t="38678" x="2149475" y="2690813"/>
          <p14:tracePt t="38694" x="2214563" y="2690813"/>
          <p14:tracePt t="38711" x="2305050" y="2690813"/>
          <p14:tracePt t="38729" x="2384425" y="2690813"/>
          <p14:tracePt t="38745" x="2436813" y="2690813"/>
          <p14:tracePt t="38762" x="2462213" y="2690813"/>
          <p14:tracePt t="38957" x="2462213" y="2697163"/>
          <p14:tracePt t="39141" x="2474913" y="2709863"/>
          <p14:tracePt t="39149" x="2481263" y="2724150"/>
          <p14:tracePt t="39157" x="2489200" y="2755900"/>
          <p14:tracePt t="39165" x="2533650" y="2835275"/>
          <p14:tracePt t="39178" x="2598738" y="2932113"/>
          <p14:tracePt t="39194" x="2690813" y="3082925"/>
          <p14:tracePt t="39211" x="2808288" y="3298825"/>
          <p14:tracePt t="39227" x="2946400" y="3527425"/>
          <p14:tracePt t="39244" x="3005138" y="3775075"/>
          <p14:tracePt t="39261" x="3030538" y="4179888"/>
          <p14:tracePt t="39278" x="3030538" y="4337050"/>
          <p14:tracePt t="39294" x="3005138" y="4494213"/>
          <p14:tracePt t="39311" x="2952750" y="4649788"/>
          <p14:tracePt t="39327" x="2906713" y="4781550"/>
          <p14:tracePt t="39344" x="2887663" y="4878388"/>
          <p14:tracePt t="39361" x="2887663" y="4951413"/>
          <p14:tracePt t="39378" x="2887663" y="5003800"/>
          <p14:tracePt t="39394" x="2965450" y="5022850"/>
          <p14:tracePt t="39411" x="3049588" y="5022850"/>
          <p14:tracePt t="39428" x="3055938" y="5022850"/>
          <p14:tracePt t="39557" x="3030538" y="5016500"/>
          <p14:tracePt t="39568" x="3005138" y="5016500"/>
          <p14:tracePt t="39568" x="2984500" y="5016500"/>
          <p14:tracePt t="39577" x="2965450" y="5016500"/>
          <p14:tracePt t="39594" x="2946400" y="5016500"/>
          <p14:tracePt t="39653" x="2938463" y="5016500"/>
          <p14:tracePt t="39669" x="2932113" y="5016500"/>
          <p14:tracePt t="39685" x="2919413" y="5016500"/>
          <p14:tracePt t="39693" x="2906713" y="5016500"/>
          <p14:tracePt t="39711" x="2873375" y="5016500"/>
          <p14:tracePt t="39711" x="2841625" y="5016500"/>
          <p14:tracePt t="39727" x="2808288" y="5010150"/>
          <p14:tracePt t="39744" x="2782888" y="5010150"/>
          <p14:tracePt t="39761" x="2743200" y="5010150"/>
          <p14:tracePt t="39777" x="2690813" y="4995863"/>
          <p14:tracePt t="39794" x="2638425" y="4989513"/>
          <p14:tracePt t="39811" x="2592388" y="4989513"/>
          <p14:tracePt t="39827" x="2540000" y="4983163"/>
          <p14:tracePt t="39844" x="2474913" y="4970463"/>
          <p14:tracePt t="39861" x="2378075" y="4964113"/>
          <p14:tracePt t="39877" x="2332038" y="4957763"/>
          <p14:tracePt t="39894" x="2286000" y="4957763"/>
          <p14:tracePt t="39911" x="2246313" y="4957763"/>
          <p14:tracePt t="39927" x="2220913" y="4957763"/>
          <p14:tracePt t="39944" x="2193925" y="4957763"/>
          <p14:tracePt t="39961" x="2174875" y="4964113"/>
          <p14:tracePt t="39977" x="2135188" y="4970463"/>
          <p14:tracePt t="39994" x="2097088" y="4995863"/>
          <p14:tracePt t="40011" x="2057400" y="5022850"/>
          <p14:tracePt t="40028" x="2017713" y="5048250"/>
          <p14:tracePt t="40044" x="1979613" y="5081588"/>
          <p14:tracePt t="40061" x="1946275" y="5113338"/>
          <p14:tracePt t="40077" x="1939925" y="5127625"/>
          <p14:tracePt t="40094" x="1933575" y="5146675"/>
          <p14:tracePt t="40111" x="1933575" y="5165725"/>
          <p14:tracePt t="40127" x="1933575" y="5199063"/>
          <p14:tracePt t="40144" x="1933575" y="5238750"/>
          <p14:tracePt t="40160" x="1952625" y="5297488"/>
          <p14:tracePt t="40177" x="1973263" y="5329238"/>
          <p14:tracePt t="40194" x="1998663" y="5375275"/>
          <p14:tracePt t="40210" x="2032000" y="5414963"/>
          <p14:tracePt t="40227" x="2076450" y="5440363"/>
          <p14:tracePt t="40244" x="2128838" y="5467350"/>
          <p14:tracePt t="40260" x="2239963" y="5499100"/>
          <p14:tracePt t="40277" x="2305050" y="5499100"/>
          <p14:tracePt t="40294" x="2384425" y="5499100"/>
          <p14:tracePt t="40310" x="2462213" y="5499100"/>
          <p14:tracePt t="40327" x="2547938" y="5499100"/>
          <p14:tracePt t="40344" x="2606675" y="5499100"/>
          <p14:tracePt t="40360" x="2625725" y="5499100"/>
          <p14:tracePt t="40377" x="2638425" y="5486400"/>
          <p14:tracePt t="40394" x="2659063" y="5473700"/>
          <p14:tracePt t="40410" x="2690813" y="5446713"/>
          <p14:tracePt t="40427" x="2703513" y="5421313"/>
          <p14:tracePt t="40444" x="2724150" y="5381625"/>
          <p14:tracePt t="40461" x="2736850" y="5329238"/>
          <p14:tracePt t="40477" x="2743200" y="5297488"/>
          <p14:tracePt t="40494" x="2743200" y="5257800"/>
          <p14:tracePt t="40510" x="2730500" y="5218113"/>
          <p14:tracePt t="40527" x="2717800" y="5192713"/>
          <p14:tracePt t="40544" x="2697163" y="5165725"/>
          <p14:tracePt t="40560" x="2671763" y="5140325"/>
          <p14:tracePt t="40577" x="2644775" y="5121275"/>
          <p14:tracePt t="40594" x="2625725" y="5106988"/>
          <p14:tracePt t="40610" x="2598738" y="5100638"/>
          <p14:tracePt t="40627" x="2573338" y="5087938"/>
          <p14:tracePt t="40644" x="2540000" y="5081588"/>
          <p14:tracePt t="40660" x="2501900" y="5075238"/>
          <p14:tracePt t="40677" x="2474913" y="5075238"/>
          <p14:tracePt t="40694" x="2443163" y="5075238"/>
          <p14:tracePt t="40710" x="2422525" y="5075238"/>
          <p14:tracePt t="40727" x="2397125" y="5081588"/>
          <p14:tracePt t="40744" x="2370138" y="5087938"/>
          <p14:tracePt t="40761" x="2344738" y="5094288"/>
          <p14:tracePt t="40777" x="2311400" y="5113338"/>
          <p14:tracePt t="40794" x="2279650" y="5133975"/>
          <p14:tracePt t="40810" x="2246313" y="5165725"/>
          <p14:tracePt t="40827" x="2214563" y="5205413"/>
          <p14:tracePt t="40844" x="2187575" y="5251450"/>
          <p14:tracePt t="40860" x="2174875" y="5276850"/>
          <p14:tracePt t="40877" x="2174875" y="5316538"/>
          <p14:tracePt t="40894" x="2174875" y="5329238"/>
          <p14:tracePt t="40910" x="2193925" y="5349875"/>
          <p14:tracePt t="40927" x="2220913" y="5375275"/>
          <p14:tracePt t="40944" x="2260600" y="5381625"/>
          <p14:tracePt t="40960" x="2286000" y="5394325"/>
          <p14:tracePt t="40977" x="2325688" y="5402263"/>
          <p14:tracePt t="40994" x="2363788" y="5402263"/>
          <p14:tracePt t="41010" x="2409825" y="5402263"/>
          <p14:tracePt t="41027" x="2436813" y="5402263"/>
          <p14:tracePt t="41043" x="2449513" y="5402263"/>
          <p14:tracePt t="41060" x="2449513" y="5394325"/>
          <p14:tracePt t="41757" x="2462213" y="5394325"/>
          <p14:tracePt t="41770" x="2481263" y="5394325"/>
          <p14:tracePt t="41777" x="2501900" y="5394325"/>
          <p14:tracePt t="41779" x="2533650" y="5381625"/>
          <p14:tracePt t="41793" x="2586038" y="5381625"/>
          <p14:tracePt t="41810" x="2619375" y="5362575"/>
          <p14:tracePt t="41827" x="2651125" y="5335588"/>
          <p14:tracePt t="41843" x="2671763" y="5303838"/>
          <p14:tracePt t="41860" x="2690813" y="5264150"/>
          <p14:tracePt t="41876" x="2717800" y="5192713"/>
          <p14:tracePt t="41893" x="2724150" y="5121275"/>
          <p14:tracePt t="41910" x="2724150" y="5041900"/>
          <p14:tracePt t="41926" x="2717800" y="4983163"/>
          <p14:tracePt t="41943" x="2709863" y="4892675"/>
          <p14:tracePt t="41960" x="2697163" y="4806950"/>
          <p14:tracePt t="41976" x="2665413" y="4729163"/>
          <p14:tracePt t="41993" x="2638425" y="4649788"/>
          <p14:tracePt t="42010" x="2613025" y="4618038"/>
          <p14:tracePt t="42027" x="2592388" y="4605338"/>
          <p14:tracePt t="42213" x="2592388" y="4611688"/>
          <p14:tracePt t="42229" x="2613025" y="4630738"/>
          <p14:tracePt t="42245" x="2632075" y="4643438"/>
          <p14:tracePt t="42245" x="2644775" y="4664075"/>
          <p14:tracePt t="42260" x="2697163" y="4716463"/>
          <p14:tracePt t="42277" x="2749550" y="4806950"/>
          <p14:tracePt t="42293" x="2762250" y="4878388"/>
          <p14:tracePt t="42310" x="2762250" y="4937125"/>
          <p14:tracePt t="42326" x="2762250" y="4995863"/>
          <p14:tracePt t="42343" x="2749550" y="5048250"/>
          <p14:tracePt t="42360" x="2724150" y="5094288"/>
          <p14:tracePt t="42376" x="2697163" y="5153025"/>
          <p14:tracePt t="42393" x="2651125" y="5205413"/>
          <p14:tracePt t="42410" x="2625725" y="5238750"/>
          <p14:tracePt t="42426" x="2606675" y="5257800"/>
          <p14:tracePt t="42443" x="2598738" y="5257800"/>
          <p14:tracePt t="42613" x="2598738" y="5245100"/>
          <p14:tracePt t="42621" x="2613025" y="5245100"/>
          <p14:tracePt t="42629" x="2638425" y="5218113"/>
          <p14:tracePt t="42645" x="2659063" y="5211763"/>
          <p14:tracePt t="42653" x="2671763" y="5199063"/>
          <p14:tracePt t="42661" x="2717800" y="5140325"/>
          <p14:tracePt t="42676" x="2743200" y="5062538"/>
          <p14:tracePt t="42693" x="2743200" y="5022850"/>
          <p14:tracePt t="42710" x="2743200" y="4989513"/>
          <p14:tracePt t="42726" x="2736850" y="4957763"/>
          <p14:tracePt t="42743" x="2730500" y="4930775"/>
          <p14:tracePt t="42759" x="2724150" y="4911725"/>
          <p14:tracePt t="42776" x="2717800" y="4899025"/>
          <p14:tracePt t="42793" x="2709863" y="4884738"/>
          <p14:tracePt t="42809" x="2703513" y="4884738"/>
          <p14:tracePt t="42826" x="2697163" y="4884738"/>
          <p14:tracePt t="4489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Object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1957652"/>
          </a:xfrm>
        </p:spPr>
        <p:txBody>
          <a:bodyPr/>
          <a:lstStyle/>
          <a:p>
            <a:r>
              <a:rPr lang="en-US" dirty="0" smtClean="0"/>
              <a:t>When you copy an object reference</a:t>
            </a:r>
          </a:p>
          <a:p>
            <a:pPr lvl="1"/>
            <a:r>
              <a:rPr lang="en-US" dirty="0" smtClean="0"/>
              <a:t>both the original and the copy are references to the same object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 box = new Rectangle(5, 10, 20, 30);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 box2 = box;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box2.translate(15, 25);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7475" y="5871007"/>
            <a:ext cx="8836525" cy="574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 smtClean="0">
                <a:latin typeface="Lucida Sans"/>
              </a:rPr>
              <a:t>Figure 19 </a:t>
            </a:r>
            <a:r>
              <a:rPr lang="en-US" sz="2400" dirty="0" smtClean="0">
                <a:latin typeface="Lucida Sans"/>
              </a:rPr>
              <a:t>Copying Object References</a:t>
            </a:r>
          </a:p>
        </p:txBody>
      </p:sp>
      <p:pic>
        <p:nvPicPr>
          <p:cNvPr id="8" name="Picture 7" descr="o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015" y="1797232"/>
            <a:ext cx="203200" cy="203200"/>
          </a:xfrm>
          <a:prstGeom prst="rect">
            <a:avLst/>
          </a:prstGeom>
        </p:spPr>
      </p:pic>
      <p:pic>
        <p:nvPicPr>
          <p:cNvPr id="9" name="Picture 8" descr="tw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666" y="2130849"/>
            <a:ext cx="203200" cy="203200"/>
          </a:xfrm>
          <a:prstGeom prst="rect">
            <a:avLst/>
          </a:prstGeom>
        </p:spPr>
      </p:pic>
      <p:pic>
        <p:nvPicPr>
          <p:cNvPr id="10" name="Picture 9" descr="thr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248" y="2421420"/>
            <a:ext cx="203200" cy="203200"/>
          </a:xfrm>
          <a:prstGeom prst="rect">
            <a:avLst/>
          </a:prstGeom>
        </p:spPr>
      </p:pic>
      <p:pic>
        <p:nvPicPr>
          <p:cNvPr id="11" name="Picture 10" descr="copying_reference_02_1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73" y="2624620"/>
            <a:ext cx="2791893" cy="324638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18"/>
    </mc:Choice>
    <mc:Fallback xmlns="">
      <p:transition spd="slow" advTm="56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21" x="3435350" y="2032000"/>
          <p14:tracePt t="1793" x="3441700" y="2032000"/>
          <p14:tracePt t="1809" x="3448050" y="2032000"/>
          <p14:tracePt t="1817" x="3475038" y="2032000"/>
          <p14:tracePt t="1825" x="3487738" y="2032000"/>
          <p14:tracePt t="1841" x="3527425" y="2032000"/>
          <p14:tracePt t="1857" x="3573463" y="2032000"/>
          <p14:tracePt t="1873" x="3638550" y="2032000"/>
          <p14:tracePt t="1897" x="3697288" y="2032000"/>
          <p14:tracePt t="1905" x="3756025" y="2038350"/>
          <p14:tracePt t="1922" x="3808413" y="2038350"/>
          <p14:tracePt t="1939" x="3867150" y="2038350"/>
          <p14:tracePt t="1955" x="3898900" y="2038350"/>
          <p14:tracePt t="1972" x="3925888" y="2038350"/>
          <p14:tracePt t="1989" x="3944938" y="2038350"/>
          <p14:tracePt t="2005" x="3963988" y="2038350"/>
          <p14:tracePt t="2022" x="3984625" y="2038350"/>
          <p14:tracePt t="2039" x="3997325" y="2038350"/>
          <p14:tracePt t="2169" x="3997325" y="2044700"/>
          <p14:tracePt t="2177" x="3990975" y="2044700"/>
          <p14:tracePt t="2189" x="3984625" y="2044700"/>
          <p14:tracePt t="2193" x="3944938" y="2044700"/>
          <p14:tracePt t="2206" x="3867150" y="2044700"/>
          <p14:tracePt t="2222" x="3762375" y="2044700"/>
          <p14:tracePt t="2239" x="3632200" y="2044700"/>
          <p14:tracePt t="2256" x="3475038" y="2044700"/>
          <p14:tracePt t="2272" x="3206750" y="2044700"/>
          <p14:tracePt t="2289" x="3043238" y="2044700"/>
          <p14:tracePt t="2306" x="2887663" y="2044700"/>
          <p14:tracePt t="2322" x="2768600" y="2032000"/>
          <p14:tracePt t="2339" x="2671763" y="2032000"/>
          <p14:tracePt t="2355" x="2573338" y="2032000"/>
          <p14:tracePt t="2372" x="2474913" y="2032000"/>
          <p14:tracePt t="2388" x="2363788" y="2032000"/>
          <p14:tracePt t="2405" x="2239963" y="2032000"/>
          <p14:tracePt t="2422" x="2082800" y="2017713"/>
          <p14:tracePt t="2439" x="1952625" y="2017713"/>
          <p14:tracePt t="2455" x="1841500" y="2017713"/>
          <p14:tracePt t="2472" x="1692275" y="2017713"/>
          <p14:tracePt t="2489" x="1619250" y="2017713"/>
          <p14:tracePt t="2505" x="1574800" y="2024063"/>
          <p14:tracePt t="2522" x="1547813" y="2024063"/>
          <p14:tracePt t="2540" x="1541463" y="2032000"/>
          <p14:tracePt t="2946" x="1547813" y="2032000"/>
          <p14:tracePt t="3353" x="1535113" y="2032000"/>
          <p14:tracePt t="3362" x="1501775" y="2024063"/>
          <p14:tracePt t="3362" x="1470025" y="2024063"/>
          <p14:tracePt t="3373" x="1358900" y="2024063"/>
          <p14:tracePt t="3390" x="1201738" y="2024063"/>
          <p14:tracePt t="3406" x="1050925" y="2024063"/>
          <p14:tracePt t="3423" x="914400" y="2024063"/>
          <p14:tracePt t="3439" x="822325" y="2024063"/>
          <p14:tracePt t="3456" x="777875" y="2024063"/>
          <p14:tracePt t="3472" x="763588" y="2024063"/>
          <p14:tracePt t="3633" x="763588" y="2032000"/>
          <p14:tracePt t="3649" x="769938" y="2032000"/>
          <p14:tracePt t="3665" x="777875" y="2038350"/>
          <p14:tracePt t="3681" x="796925" y="2051050"/>
          <p14:tracePt t="3695" x="830263" y="2051050"/>
          <p14:tracePt t="3695" x="908050" y="2070100"/>
          <p14:tracePt t="3706" x="1006475" y="2076450"/>
          <p14:tracePt t="3722" x="1103313" y="2090738"/>
          <p14:tracePt t="3739" x="1182688" y="2090738"/>
          <p14:tracePt t="3756" x="1273175" y="2090738"/>
          <p14:tracePt t="3773" x="1346200" y="2090738"/>
          <p14:tracePt t="3789" x="1423988" y="2090738"/>
          <p14:tracePt t="3806" x="1495425" y="2090738"/>
          <p14:tracePt t="3822" x="1554163" y="2082800"/>
          <p14:tracePt t="3839" x="1612900" y="2076450"/>
          <p14:tracePt t="3856" x="1671638" y="2076450"/>
          <p14:tracePt t="3872" x="1736725" y="2070100"/>
          <p14:tracePt t="3889" x="1803400" y="2063750"/>
          <p14:tracePt t="3905" x="1816100" y="2057400"/>
          <p14:tracePt t="3922" x="1835150" y="2044700"/>
          <p14:tracePt t="3939" x="1854200" y="2038350"/>
          <p14:tracePt t="3956" x="1868488" y="2032000"/>
          <p14:tracePt t="3972" x="1874838" y="2017713"/>
          <p14:tracePt t="3989" x="1881188" y="1998663"/>
          <p14:tracePt t="4005" x="1887538" y="1979613"/>
          <p14:tracePt t="4022" x="1887538" y="1958975"/>
          <p14:tracePt t="4039" x="1881188" y="1933575"/>
          <p14:tracePt t="4056" x="1868488" y="1893888"/>
          <p14:tracePt t="4072" x="1862138" y="1868488"/>
          <p14:tracePt t="4089" x="1803400" y="1803400"/>
          <p14:tracePt t="4106" x="1736725" y="1757363"/>
          <p14:tracePt t="4122" x="1677988" y="1717675"/>
          <p14:tracePt t="4139" x="1612900" y="1692275"/>
          <p14:tracePt t="4156" x="1528763" y="1665288"/>
          <p14:tracePt t="4172" x="1455738" y="1652588"/>
          <p14:tracePt t="4189" x="1404938" y="1646238"/>
          <p14:tracePt t="4205" x="1352550" y="1639888"/>
          <p14:tracePt t="4222" x="1287463" y="1639888"/>
          <p14:tracePt t="4239" x="1227138" y="1639888"/>
          <p14:tracePt t="4256" x="1149350" y="1639888"/>
          <p14:tracePt t="4272" x="1077913" y="1639888"/>
          <p14:tracePt t="4289" x="998538" y="1639888"/>
          <p14:tracePt t="4305" x="901700" y="1639888"/>
          <p14:tracePt t="4322" x="842963" y="1639888"/>
          <p14:tracePt t="4339" x="796925" y="1639888"/>
          <p14:tracePt t="4356" x="763588" y="1658938"/>
          <p14:tracePt t="4372" x="711200" y="1684338"/>
          <p14:tracePt t="4389" x="660400" y="1717675"/>
          <p14:tracePt t="4405" x="601663" y="1770063"/>
          <p14:tracePt t="4422" x="549275" y="1809750"/>
          <p14:tracePt t="4439" x="490538" y="1881188"/>
          <p14:tracePt t="4456" x="431800" y="1939925"/>
          <p14:tracePt t="4472" x="417513" y="1992313"/>
          <p14:tracePt t="4489" x="404813" y="2038350"/>
          <p14:tracePt t="4506" x="404813" y="2057400"/>
          <p14:tracePt t="4522" x="404813" y="2070100"/>
          <p14:tracePt t="4561" x="411163" y="2070100"/>
          <p14:tracePt t="4601" x="411163" y="2076450"/>
          <p14:tracePt t="4617" x="411163" y="2070100"/>
          <p14:tracePt t="4625" x="417513" y="2070100"/>
          <p14:tracePt t="4633" x="438150" y="2057400"/>
          <p14:tracePt t="4641" x="457200" y="2044700"/>
          <p14:tracePt t="4655" x="476250" y="2011363"/>
          <p14:tracePt t="4672" x="482600" y="1985963"/>
          <p14:tracePt t="4689" x="482600" y="1965325"/>
          <p14:tracePt t="4779" x="476250" y="1965325"/>
          <p14:tracePt t="4797" x="469900" y="1979613"/>
          <p14:tracePt t="4802" x="469900" y="1985963"/>
          <p14:tracePt t="4808" x="463550" y="2017713"/>
          <p14:tracePt t="4822" x="463550" y="2051050"/>
          <p14:tracePt t="4840" x="476250" y="2070100"/>
          <p14:tracePt t="4856" x="515938" y="2097088"/>
          <p14:tracePt t="4873" x="601663" y="2116138"/>
          <p14:tracePt t="4890" x="704850" y="2122488"/>
          <p14:tracePt t="4906" x="836613" y="2122488"/>
          <p14:tracePt t="4923" x="908050" y="2116138"/>
          <p14:tracePt t="4939" x="966788" y="2116138"/>
          <p14:tracePt t="4956" x="998538" y="2097088"/>
          <p14:tracePt t="4973" x="1019175" y="2097088"/>
          <p14:tracePt t="4989" x="1025525" y="2082800"/>
          <p14:tracePt t="5006" x="1038225" y="2076450"/>
          <p14:tracePt t="5082" x="1044575" y="2076450"/>
          <p14:tracePt t="5098" x="1050925" y="2076450"/>
          <p14:tracePt t="5114" x="1065213" y="2076450"/>
          <p14:tracePt t="5114" x="1084263" y="2076450"/>
          <p14:tracePt t="5123" x="1123950" y="2076450"/>
          <p14:tracePt t="5139" x="1189038" y="2076450"/>
          <p14:tracePt t="5156" x="1247775" y="2076450"/>
          <p14:tracePt t="5173" x="1312863" y="2070100"/>
          <p14:tracePt t="5189" x="1358900" y="2070100"/>
          <p14:tracePt t="5206" x="1377950" y="2070100"/>
          <p14:tracePt t="5242" x="1384300" y="2070100"/>
          <p14:tracePt t="5258" x="1397000" y="2063750"/>
          <p14:tracePt t="5275" x="1404938" y="2057400"/>
          <p14:tracePt t="5275" x="1423988" y="2057400"/>
          <p14:tracePt t="5290" x="1436688" y="2044700"/>
          <p14:tracePt t="5306" x="1463675" y="2024063"/>
          <p14:tracePt t="5323" x="1476375" y="2011363"/>
          <p14:tracePt t="5340" x="1495425" y="1992313"/>
          <p14:tracePt t="5356" x="1501775" y="1979613"/>
          <p14:tracePt t="5373" x="1501775" y="1965325"/>
          <p14:tracePt t="5389" x="1501775" y="1952625"/>
          <p14:tracePt t="5406" x="1495425" y="1939925"/>
          <p14:tracePt t="5423" x="1489075" y="1933575"/>
          <p14:tracePt t="5439" x="1482725" y="1927225"/>
          <p14:tracePt t="5456" x="1476375" y="1927225"/>
          <p14:tracePt t="5473" x="1455738" y="1912938"/>
          <p14:tracePt t="5489" x="1423988" y="1893888"/>
          <p14:tracePt t="5506" x="1365250" y="1868488"/>
          <p14:tracePt t="5523" x="1300163" y="1835150"/>
          <p14:tracePt t="5539" x="1195388" y="1789113"/>
          <p14:tracePt t="5556" x="1096963" y="1751013"/>
          <p14:tracePt t="5573" x="1025525" y="1711325"/>
          <p14:tracePt t="5589" x="960438" y="1704975"/>
          <p14:tracePt t="5606" x="908050" y="1677988"/>
          <p14:tracePt t="5622" x="881063" y="1671638"/>
          <p14:tracePt t="5639" x="849313" y="1671638"/>
          <p14:tracePt t="5656" x="815975" y="1671638"/>
          <p14:tracePt t="5673" x="784225" y="1671638"/>
          <p14:tracePt t="5689" x="744538" y="1671638"/>
          <p14:tracePt t="5706" x="692150" y="1677988"/>
          <p14:tracePt t="5723" x="633413" y="1704975"/>
          <p14:tracePt t="5739" x="587375" y="1730375"/>
          <p14:tracePt t="5756" x="555625" y="1757363"/>
          <p14:tracePt t="5773" x="522288" y="1782763"/>
          <p14:tracePt t="5789" x="503238" y="1809750"/>
          <p14:tracePt t="5806" x="496888" y="1828800"/>
          <p14:tracePt t="5822" x="496888" y="1854200"/>
          <p14:tracePt t="5839" x="496888" y="1868488"/>
          <p14:tracePt t="5856" x="509588" y="1887538"/>
          <p14:tracePt t="5873" x="528638" y="1920875"/>
          <p14:tracePt t="5889" x="555625" y="1952625"/>
          <p14:tracePt t="5906" x="627063" y="1979613"/>
          <p14:tracePt t="5923" x="685800" y="1998663"/>
          <p14:tracePt t="5939" x="738188" y="2017713"/>
          <p14:tracePt t="5956" x="744538" y="2017713"/>
          <p14:tracePt t="6082" x="738188" y="2017713"/>
          <p14:tracePt t="6090" x="731838" y="2024063"/>
          <p14:tracePt t="6146" x="725488" y="2017713"/>
          <p14:tracePt t="6154" x="725488" y="2011363"/>
          <p14:tracePt t="6170" x="725488" y="2005013"/>
          <p14:tracePt t="6178" x="731838" y="1992313"/>
          <p14:tracePt t="6194" x="738188" y="1979613"/>
          <p14:tracePt t="6206" x="744538" y="1965325"/>
          <p14:tracePt t="6206" x="750888" y="1939925"/>
          <p14:tracePt t="6222" x="757238" y="1912938"/>
          <p14:tracePt t="6239" x="757238" y="1887538"/>
          <p14:tracePt t="6256" x="757238" y="1874838"/>
          <p14:tracePt t="6273" x="744538" y="1862138"/>
          <p14:tracePt t="6289" x="731838" y="1847850"/>
          <p14:tracePt t="6306" x="692150" y="1828800"/>
          <p14:tracePt t="6322" x="666750" y="1822450"/>
          <p14:tracePt t="6339" x="646113" y="1816100"/>
          <p14:tracePt t="6356" x="627063" y="1816100"/>
          <p14:tracePt t="6372" x="614363" y="1816100"/>
          <p14:tracePt t="6389" x="608013" y="1822450"/>
          <p14:tracePt t="6406" x="593725" y="1828800"/>
          <p14:tracePt t="6422" x="568325" y="1854200"/>
          <p14:tracePt t="6439" x="541338" y="1881188"/>
          <p14:tracePt t="6456" x="522288" y="1912938"/>
          <p14:tracePt t="6472" x="509588" y="1946275"/>
          <p14:tracePt t="6489" x="503238" y="1979613"/>
          <p14:tracePt t="6506" x="503238" y="2005013"/>
          <p14:tracePt t="6522" x="509588" y="2032000"/>
          <p14:tracePt t="6539" x="534988" y="2057400"/>
          <p14:tracePt t="6555" x="574675" y="2070100"/>
          <p14:tracePt t="6572" x="633413" y="2090738"/>
          <p14:tracePt t="6589" x="698500" y="2109788"/>
          <p14:tracePt t="6605" x="744538" y="2116138"/>
          <p14:tracePt t="6622" x="769938" y="2116138"/>
          <p14:tracePt t="6666" x="769938" y="2109788"/>
          <p14:tracePt t="6794" x="763588" y="2109788"/>
          <p14:tracePt t="6858" x="763588" y="2103438"/>
          <p14:tracePt t="6874" x="763588" y="2097088"/>
          <p14:tracePt t="6882" x="769938" y="2090738"/>
          <p14:tracePt t="6890" x="769938" y="2076450"/>
          <p14:tracePt t="6891" x="777875" y="2063750"/>
          <p14:tracePt t="6905" x="790575" y="2038350"/>
          <p14:tracePt t="6922" x="796925" y="1998663"/>
          <p14:tracePt t="6939" x="796925" y="1985963"/>
          <p14:tracePt t="6955" x="796925" y="1965325"/>
          <p14:tracePt t="6972" x="777875" y="1946275"/>
          <p14:tracePt t="6989" x="744538" y="1920875"/>
          <p14:tracePt t="7005" x="738188" y="1912938"/>
          <p14:tracePt t="7022" x="719138" y="1912938"/>
          <p14:tracePt t="7039" x="704850" y="1912938"/>
          <p14:tracePt t="7055" x="692150" y="1927225"/>
          <p14:tracePt t="7072" x="679450" y="1946275"/>
          <p14:tracePt t="7089" x="673100" y="1952625"/>
          <p14:tracePt t="7105" x="673100" y="1965325"/>
          <p14:tracePt t="7122" x="673100" y="1979613"/>
          <p14:tracePt t="7139" x="685800" y="1992313"/>
          <p14:tracePt t="7155" x="704850" y="1998663"/>
          <p14:tracePt t="7172" x="719138" y="1998663"/>
          <p14:tracePt t="7189" x="738188" y="1998663"/>
          <p14:tracePt t="7205" x="738188" y="2005013"/>
          <p14:tracePt t="7222" x="738188" y="1998663"/>
          <p14:tracePt t="7322" x="731838" y="1998663"/>
          <p14:tracePt t="7330" x="725488" y="1998663"/>
          <p14:tracePt t="7354" x="725488" y="2005013"/>
          <p14:tracePt t="7362" x="725488" y="2011363"/>
          <p14:tracePt t="7378" x="731838" y="2017713"/>
          <p14:tracePt t="7388" x="744538" y="2032000"/>
          <p14:tracePt t="7389" x="790575" y="2038350"/>
          <p14:tracePt t="7405" x="868363" y="2057400"/>
          <p14:tracePt t="7422" x="966788" y="2070100"/>
          <p14:tracePt t="7438" x="1096963" y="2076450"/>
          <p14:tracePt t="7455" x="1220788" y="2076450"/>
          <p14:tracePt t="7472" x="1306513" y="2076450"/>
          <p14:tracePt t="7489" x="1325563" y="2076450"/>
          <p14:tracePt t="7505" x="1331913" y="2076450"/>
          <p14:tracePt t="7914" x="1352550" y="2090738"/>
          <p14:tracePt t="7922" x="1384300" y="2109788"/>
          <p14:tracePt t="7939" x="1470025" y="2149475"/>
          <p14:tracePt t="7941" x="1593850" y="2187575"/>
          <p14:tracePt t="7955" x="1744663" y="2227263"/>
          <p14:tracePt t="7972" x="1887538" y="2273300"/>
          <p14:tracePt t="7988" x="2005013" y="2298700"/>
          <p14:tracePt t="8005" x="2097088" y="2319338"/>
          <p14:tracePt t="8022" x="2174875" y="2319338"/>
          <p14:tracePt t="8039" x="2208213" y="2325688"/>
          <p14:tracePt t="8055" x="2239963" y="2325688"/>
          <p14:tracePt t="8072" x="2252663" y="2325688"/>
          <p14:tracePt t="8088" x="2273300" y="2325688"/>
          <p14:tracePt t="8105" x="2279650" y="2325688"/>
          <p14:tracePt t="8154" x="2273300" y="2325688"/>
          <p14:tracePt t="8162" x="2273300" y="2319338"/>
          <p14:tracePt t="8170" x="2252663" y="2311400"/>
          <p14:tracePt t="8174" x="2181225" y="2260600"/>
          <p14:tracePt t="8188" x="2063750" y="2227263"/>
          <p14:tracePt t="8205" x="1946275" y="2214563"/>
          <p14:tracePt t="8221" x="1751013" y="2214563"/>
          <p14:tracePt t="8238" x="1541463" y="2208213"/>
          <p14:tracePt t="8255" x="1377950" y="2208213"/>
          <p14:tracePt t="8272" x="1266825" y="2201863"/>
          <p14:tracePt t="8288" x="1195388" y="2193925"/>
          <p14:tracePt t="8305" x="1162050" y="2193925"/>
          <p14:tracePt t="8322" x="1149350" y="2193925"/>
          <p14:tracePt t="8338" x="1130300" y="2193925"/>
          <p14:tracePt t="8355" x="1109663" y="2193925"/>
          <p14:tracePt t="8371" x="1090613" y="2193925"/>
          <p14:tracePt t="8388" x="1058863" y="2193925"/>
          <p14:tracePt t="8405" x="1038225" y="2193925"/>
          <p14:tracePt t="8421" x="1012825" y="2187575"/>
          <p14:tracePt t="8438" x="985838" y="2187575"/>
          <p14:tracePt t="8455" x="960438" y="2187575"/>
          <p14:tracePt t="8471" x="939800" y="2187575"/>
          <p14:tracePt t="8594" x="954088" y="2187575"/>
          <p14:tracePt t="8602" x="973138" y="2187575"/>
          <p14:tracePt t="8610" x="998538" y="2187575"/>
          <p14:tracePt t="8621" x="1025525" y="2187575"/>
          <p14:tracePt t="8626" x="1077913" y="2187575"/>
          <p14:tracePt t="8638" x="1143000" y="2187575"/>
          <p14:tracePt t="8655" x="1182688" y="2187575"/>
          <p14:tracePt t="8671" x="1201738" y="2181225"/>
          <p14:tracePt t="9026" x="1201738" y="2174875"/>
          <p14:tracePt t="9035" x="1201738" y="2168525"/>
          <p14:tracePt t="9058" x="1201738" y="2162175"/>
          <p14:tracePt t="9064" x="1208088" y="2162175"/>
          <p14:tracePt t="9074" x="1214438" y="2162175"/>
          <p14:tracePt t="9082" x="1220788" y="2162175"/>
          <p14:tracePt t="9090" x="1260475" y="2162175"/>
          <p14:tracePt t="9105" x="1319213" y="2162175"/>
          <p14:tracePt t="9121" x="1384300" y="2174875"/>
          <p14:tracePt t="9138" x="1516063" y="2201863"/>
          <p14:tracePt t="9154" x="1612900" y="2227263"/>
          <p14:tracePt t="9171" x="1698625" y="2246313"/>
          <p14:tracePt t="9188" x="1763713" y="2273300"/>
          <p14:tracePt t="9204" x="1828800" y="2292350"/>
          <p14:tracePt t="9221" x="1912938" y="2332038"/>
          <p14:tracePt t="9238" x="1985963" y="2357438"/>
          <p14:tracePt t="9254" x="2090738" y="2397125"/>
          <p14:tracePt t="9271" x="2208213" y="2430463"/>
          <p14:tracePt t="9288" x="2332038" y="2462213"/>
          <p14:tracePt t="9304" x="2449513" y="2468563"/>
          <p14:tracePt t="9321" x="2508250" y="2468563"/>
          <p14:tracePt t="9338" x="2573338" y="2468563"/>
          <p14:tracePt t="9601" x="2573338" y="2462213"/>
          <p14:tracePt t="9609" x="2566988" y="2455863"/>
          <p14:tracePt t="9625" x="2566988" y="2449513"/>
          <p14:tracePt t="9637" x="2560638" y="2449513"/>
          <p14:tracePt t="9637" x="2554288" y="2449513"/>
          <p14:tracePt t="9653" x="2547938" y="2436813"/>
          <p14:tracePt t="9670" x="2573338" y="2430463"/>
          <p14:tracePt t="9687" x="2644775" y="2430463"/>
          <p14:tracePt t="9703" x="2736850" y="2430463"/>
          <p14:tracePt t="9720" x="2854325" y="2430463"/>
          <p14:tracePt t="9737" x="3076575" y="2430463"/>
          <p14:tracePt t="9753" x="3219450" y="2430463"/>
          <p14:tracePt t="9770" x="3382963" y="2430463"/>
          <p14:tracePt t="9787" x="3527425" y="2430463"/>
          <p14:tracePt t="9803" x="3644900" y="2430463"/>
          <p14:tracePt t="9820" x="3735388" y="2430463"/>
          <p14:tracePt t="9837" x="3814763" y="2430463"/>
          <p14:tracePt t="9853" x="3860800" y="2430463"/>
          <p14:tracePt t="9870" x="3892550" y="2430463"/>
          <p14:tracePt t="9887" x="3919538" y="2430463"/>
          <p14:tracePt t="9903" x="3938588" y="2430463"/>
          <p14:tracePt t="9920" x="3957638" y="2430463"/>
          <p14:tracePt t="9937" x="3997325" y="2430463"/>
          <p14:tracePt t="9953" x="4030663" y="2430463"/>
          <p14:tracePt t="9970" x="4049713" y="2430463"/>
          <p14:tracePt t="9986" x="4068763" y="2422525"/>
          <p14:tracePt t="10003" x="4089400" y="2422525"/>
          <p14:tracePt t="10020" x="4089400" y="2416175"/>
          <p14:tracePt t="10036" x="4095750" y="2416175"/>
          <p14:tracePt t="10177" x="4089400" y="2416175"/>
          <p14:tracePt t="10201" x="4081463" y="2416175"/>
          <p14:tracePt t="10217" x="4075113" y="2416175"/>
          <p14:tracePt t="10225" x="4056063" y="2409825"/>
          <p14:tracePt t="10236" x="4043363" y="2397125"/>
          <p14:tracePt t="10241" x="3970338" y="2370138"/>
          <p14:tracePt t="10253" x="3840163" y="2325688"/>
          <p14:tracePt t="10270" x="3683000" y="2286000"/>
          <p14:tracePt t="10286" x="3494088" y="2279650"/>
          <p14:tracePt t="10303" x="3292475" y="2266950"/>
          <p14:tracePt t="10320" x="3082925" y="2252663"/>
          <p14:tracePt t="10336" x="2887663" y="2233613"/>
          <p14:tracePt t="10336" x="2782888" y="2233613"/>
          <p14:tracePt t="10353" x="2573338" y="2214563"/>
          <p14:tracePt t="10370" x="2370138" y="2214563"/>
          <p14:tracePt t="10386" x="2239963" y="2214563"/>
          <p14:tracePt t="10403" x="2109788" y="2214563"/>
          <p14:tracePt t="10420" x="2011363" y="2214563"/>
          <p14:tracePt t="10436" x="1952625" y="2214563"/>
          <p14:tracePt t="10453" x="1893888" y="2208213"/>
          <p14:tracePt t="10470" x="1862138" y="2208213"/>
          <p14:tracePt t="10486" x="1835150" y="2208213"/>
          <p14:tracePt t="10503" x="1828800" y="2201863"/>
          <p14:tracePt t="10520" x="1803400" y="2201863"/>
          <p14:tracePt t="10536" x="1776413" y="2193925"/>
          <p14:tracePt t="10553" x="1698625" y="2193925"/>
          <p14:tracePt t="10569" x="1633538" y="2193925"/>
          <p14:tracePt t="10586" x="1554163" y="2193925"/>
          <p14:tracePt t="10603" x="1482725" y="2193925"/>
          <p14:tracePt t="10620" x="1417638" y="2187575"/>
          <p14:tracePt t="10636" x="1371600" y="2181225"/>
          <p14:tracePt t="10653" x="1331913" y="2168525"/>
          <p14:tracePt t="10670" x="1319213" y="2162175"/>
          <p14:tracePt t="10686" x="1293813" y="2155825"/>
          <p14:tracePt t="10703" x="1287463" y="2149475"/>
          <p14:tracePt t="10720" x="1273175" y="2149475"/>
          <p14:tracePt t="10736" x="1266825" y="2141538"/>
          <p14:tracePt t="10873" x="1266825" y="2135188"/>
          <p14:tracePt t="10889" x="1266825" y="2128838"/>
          <p14:tracePt t="10913" x="1273175" y="2122488"/>
          <p14:tracePt t="10921" x="1279525" y="2122488"/>
          <p14:tracePt t="10921" x="1287463" y="2109788"/>
          <p14:tracePt t="10945" x="1293813" y="2109788"/>
          <p14:tracePt t="10953" x="1319213" y="2090738"/>
          <p14:tracePt t="10969" x="1338263" y="2082800"/>
          <p14:tracePt t="10987" x="1338263" y="2070100"/>
          <p14:tracePt t="11003" x="1346200" y="2070100"/>
          <p14:tracePt t="11353" x="1352550" y="2070100"/>
          <p14:tracePt t="11361" x="1358900" y="2070100"/>
          <p14:tracePt t="11369" x="1365250" y="2070100"/>
          <p14:tracePt t="11375" x="1377950" y="2070100"/>
          <p14:tracePt t="11386" x="1397000" y="2070100"/>
          <p14:tracePt t="11403" x="1443038" y="2070100"/>
          <p14:tracePt t="11420" x="1501775" y="2070100"/>
          <p14:tracePt t="11436" x="1587500" y="2076450"/>
          <p14:tracePt t="11453" x="1692275" y="2076450"/>
          <p14:tracePt t="11469" x="1816100" y="2082800"/>
          <p14:tracePt t="11486" x="1952625" y="2082800"/>
          <p14:tracePt t="11503" x="2097088" y="2082800"/>
          <p14:tracePt t="11519" x="2266950" y="2082800"/>
          <p14:tracePt t="11536" x="2409825" y="2082800"/>
          <p14:tracePt t="11553" x="2619375" y="2082800"/>
          <p14:tracePt t="11569" x="2743200" y="2109788"/>
          <p14:tracePt t="11586" x="2820988" y="2116138"/>
          <p14:tracePt t="11603" x="2894013" y="2116138"/>
          <p14:tracePt t="11619" x="2925763" y="2116138"/>
          <p14:tracePt t="11636" x="2965450" y="2116138"/>
          <p14:tracePt t="11652" x="2984500" y="2116138"/>
          <p14:tracePt t="11669" x="2990850" y="2116138"/>
          <p14:tracePt t="11686" x="2997200" y="2116138"/>
          <p14:tracePt t="12033" x="3011488" y="2116138"/>
          <p14:tracePt t="12041" x="3049588" y="2116138"/>
          <p14:tracePt t="12041" x="3089275" y="2116138"/>
          <p14:tracePt t="12053" x="3187700" y="2116138"/>
          <p14:tracePt t="12069" x="3305175" y="2116138"/>
          <p14:tracePt t="12086" x="3429000" y="2116138"/>
          <p14:tracePt t="12102" x="3559175" y="2116138"/>
          <p14:tracePt t="12119" x="3670300" y="2116138"/>
          <p14:tracePt t="12136" x="3775075" y="2116138"/>
          <p14:tracePt t="12152" x="3925888" y="2116138"/>
          <p14:tracePt t="12169" x="4022725" y="2116138"/>
          <p14:tracePt t="12186" x="4121150" y="2116138"/>
          <p14:tracePt t="12202" x="4213225" y="2116138"/>
          <p14:tracePt t="12219" x="4318000" y="2116138"/>
          <p14:tracePt t="12236" x="4414838" y="2116138"/>
          <p14:tracePt t="12252" x="4513263" y="2116138"/>
          <p14:tracePt t="12269" x="4591050" y="2116138"/>
          <p14:tracePt t="12286" x="4656138" y="2116138"/>
          <p14:tracePt t="12302" x="4695825" y="2116138"/>
          <p14:tracePt t="12319" x="4702175" y="2116138"/>
          <p14:tracePt t="13113" x="4689475" y="2116138"/>
          <p14:tracePt t="13129" x="4689475" y="2122488"/>
          <p14:tracePt t="13139" x="4676775" y="2122488"/>
          <p14:tracePt t="13145" x="4676775" y="2128838"/>
          <p14:tracePt t="13153" x="4670425" y="2128838"/>
          <p14:tracePt t="13153" x="4656138" y="2135188"/>
          <p14:tracePt t="13169" x="4624388" y="2155825"/>
          <p14:tracePt t="13185" x="4546600" y="2187575"/>
          <p14:tracePt t="13202" x="4427538" y="2239963"/>
          <p14:tracePt t="13219" x="4310063" y="2266950"/>
          <p14:tracePt t="13235" x="4206875" y="2286000"/>
          <p14:tracePt t="13252" x="4114800" y="2286000"/>
          <p14:tracePt t="13269" x="4030663" y="2292350"/>
          <p14:tracePt t="13285" x="3938588" y="2292350"/>
          <p14:tracePt t="13302" x="3846513" y="2305050"/>
          <p14:tracePt t="13318" x="3741738" y="2311400"/>
          <p14:tracePt t="13335" x="3624263" y="2332038"/>
          <p14:tracePt t="13352" x="3527425" y="2351088"/>
          <p14:tracePt t="13368" x="3370263" y="2363788"/>
          <p14:tracePt t="13385" x="3265488" y="2363788"/>
          <p14:tracePt t="13402" x="3187700" y="2363788"/>
          <p14:tracePt t="13418" x="3101975" y="2363788"/>
          <p14:tracePt t="13435" x="3036888" y="2363788"/>
          <p14:tracePt t="13452" x="2978150" y="2363788"/>
          <p14:tracePt t="13469" x="2932113" y="2363788"/>
          <p14:tracePt t="13485" x="2887663" y="2363788"/>
          <p14:tracePt t="13502" x="2860675" y="2363788"/>
          <p14:tracePt t="13518" x="2841625" y="2363788"/>
          <p14:tracePt t="13593" x="2847975" y="2363788"/>
          <p14:tracePt t="13609" x="2854325" y="2363788"/>
          <p14:tracePt t="13617" x="2860675" y="2357438"/>
          <p14:tracePt t="13623" x="2887663" y="2344738"/>
          <p14:tracePt t="13635" x="2952750" y="2344738"/>
          <p14:tracePt t="13652" x="3011488" y="2344738"/>
          <p14:tracePt t="13668" x="3101975" y="2344738"/>
          <p14:tracePt t="13685" x="3200400" y="2344738"/>
          <p14:tracePt t="13702" x="3278188" y="2344738"/>
          <p14:tracePt t="13718" x="3330575" y="2344738"/>
          <p14:tracePt t="13735" x="3376613" y="2344738"/>
          <p14:tracePt t="13752" x="3395663" y="2344738"/>
          <p14:tracePt t="13769" x="3403600" y="2338388"/>
          <p14:tracePt t="13817" x="3409950" y="2332038"/>
          <p14:tracePt t="13833" x="3416300" y="2325688"/>
          <p14:tracePt t="13841" x="3422650" y="2325688"/>
          <p14:tracePt t="13849" x="3429000" y="2319338"/>
          <p14:tracePt t="13856" x="3435350" y="2305050"/>
          <p14:tracePt t="13868" x="3441700" y="2298700"/>
          <p14:tracePt t="13885" x="3448050" y="2286000"/>
          <p14:tracePt t="13902" x="3441700" y="2266950"/>
          <p14:tracePt t="13918" x="3441700" y="2239963"/>
          <p14:tracePt t="13935" x="3429000" y="2214563"/>
          <p14:tracePt t="13952" x="3416300" y="2187575"/>
          <p14:tracePt t="13968" x="3344863" y="2128838"/>
          <p14:tracePt t="13985" x="3278188" y="2097088"/>
          <p14:tracePt t="14002" x="3187700" y="2051050"/>
          <p14:tracePt t="14018" x="3101975" y="2032000"/>
          <p14:tracePt t="14035" x="3017838" y="2005013"/>
          <p14:tracePt t="14052" x="2919413" y="1985963"/>
          <p14:tracePt t="14068" x="2847975" y="1973263"/>
          <p14:tracePt t="14085" x="2776538" y="1958975"/>
          <p14:tracePt t="14102" x="2717800" y="1952625"/>
          <p14:tracePt t="14118" x="2659063" y="1946275"/>
          <p14:tracePt t="14135" x="2586038" y="1946275"/>
          <p14:tracePt t="14152" x="2514600" y="1946275"/>
          <p14:tracePt t="14168" x="2390775" y="1946275"/>
          <p14:tracePt t="14185" x="2305050" y="1946275"/>
          <p14:tracePt t="14201" x="2214563" y="1946275"/>
          <p14:tracePt t="14218" x="2128838" y="1939925"/>
          <p14:tracePt t="14235" x="2032000" y="1939925"/>
          <p14:tracePt t="14252" x="1939925" y="1939925"/>
          <p14:tracePt t="14268" x="1854200" y="1939925"/>
          <p14:tracePt t="14285" x="1782763" y="1946275"/>
          <p14:tracePt t="14301" x="1704975" y="1958975"/>
          <p14:tracePt t="14318" x="1646238" y="1973263"/>
          <p14:tracePt t="14335" x="1587500" y="1985963"/>
          <p14:tracePt t="14351" x="1541463" y="2005013"/>
          <p14:tracePt t="14368" x="1516063" y="2024063"/>
          <p14:tracePt t="14368" x="1501775" y="2038350"/>
          <p14:tracePt t="14385" x="1482725" y="2051050"/>
          <p14:tracePt t="14401" x="1482725" y="2063750"/>
          <p14:tracePt t="14418" x="1482725" y="2097088"/>
          <p14:tracePt t="14435" x="1476375" y="2128838"/>
          <p14:tracePt t="14452" x="1470025" y="2155825"/>
          <p14:tracePt t="14468" x="1470025" y="2168525"/>
          <p14:tracePt t="14485" x="1470025" y="2187575"/>
          <p14:tracePt t="14501" x="1470025" y="2208213"/>
          <p14:tracePt t="14518" x="1470025" y="2239963"/>
          <p14:tracePt t="14535" x="1489075" y="2260600"/>
          <p14:tracePt t="14551" x="1522413" y="2273300"/>
          <p14:tracePt t="14568" x="1560513" y="2279650"/>
          <p14:tracePt t="14585" x="1658938" y="2286000"/>
          <p14:tracePt t="14601" x="1736725" y="2292350"/>
          <p14:tracePt t="14618" x="1835150" y="2292350"/>
          <p14:tracePt t="14635" x="1946275" y="2305050"/>
          <p14:tracePt t="14651" x="2076450" y="2332038"/>
          <p14:tracePt t="14668" x="2162175" y="2344738"/>
          <p14:tracePt t="14685" x="2252663" y="2344738"/>
          <p14:tracePt t="14701" x="2332038" y="2344738"/>
          <p14:tracePt t="14718" x="2390775" y="2344738"/>
          <p14:tracePt t="14735" x="2455863" y="2344738"/>
          <p14:tracePt t="14751" x="2540000" y="2344738"/>
          <p14:tracePt t="14768" x="2659063" y="2332038"/>
          <p14:tracePt t="14785" x="2749550" y="2332038"/>
          <p14:tracePt t="14801" x="2847975" y="2332038"/>
          <p14:tracePt t="14818" x="2932113" y="2332038"/>
          <p14:tracePt t="14835" x="3011488" y="2332038"/>
          <p14:tracePt t="14851" x="3082925" y="2325688"/>
          <p14:tracePt t="14868" x="3148013" y="2325688"/>
          <p14:tracePt t="14885" x="3175000" y="2311400"/>
          <p14:tracePt t="14901" x="3206750" y="2311400"/>
          <p14:tracePt t="14918" x="3225800" y="2298700"/>
          <p14:tracePt t="14935" x="3246438" y="2292350"/>
          <p14:tracePt t="14951" x="3265488" y="2286000"/>
          <p14:tracePt t="14968" x="3265488" y="2279650"/>
          <p14:tracePt t="14985" x="3271838" y="2266950"/>
          <p14:tracePt t="15001" x="3271838" y="2260600"/>
          <p14:tracePt t="15018" x="3271838" y="2252663"/>
          <p14:tracePt t="15035" x="3259138" y="2233613"/>
          <p14:tracePt t="15051" x="3252788" y="2220913"/>
          <p14:tracePt t="15068" x="3240088" y="2201863"/>
          <p14:tracePt t="15084" x="3225800" y="2174875"/>
          <p14:tracePt t="15101" x="3194050" y="2141538"/>
          <p14:tracePt t="15118" x="3148013" y="2109788"/>
          <p14:tracePt t="15134" x="3082925" y="2063750"/>
          <p14:tracePt t="15151" x="3005138" y="2011363"/>
          <p14:tracePt t="15168" x="2887663" y="1973263"/>
          <p14:tracePt t="15185" x="2690813" y="1927225"/>
          <p14:tracePt t="15201" x="2592388" y="1920875"/>
          <p14:tracePt t="15218" x="2514600" y="1920875"/>
          <p14:tracePt t="15234" x="2462213" y="1920875"/>
          <p14:tracePt t="15251" x="2430463" y="1920875"/>
          <p14:tracePt t="15268" x="2390775" y="1920875"/>
          <p14:tracePt t="15285" x="2332038" y="1933575"/>
          <p14:tracePt t="15301" x="2266950" y="1946275"/>
          <p14:tracePt t="15318" x="2174875" y="1965325"/>
          <p14:tracePt t="15334" x="2082800" y="1992313"/>
          <p14:tracePt t="15351" x="1979613" y="1998663"/>
          <p14:tracePt t="15368" x="1887538" y="2011363"/>
          <p14:tracePt t="15384" x="1816100" y="2051050"/>
          <p14:tracePt t="15402" x="1789113" y="2082800"/>
          <p14:tracePt t="15418" x="1763713" y="2103438"/>
          <p14:tracePt t="15434" x="1744663" y="2122488"/>
          <p14:tracePt t="15451" x="1736725" y="2155825"/>
          <p14:tracePt t="15468" x="1736725" y="2168525"/>
          <p14:tracePt t="15485" x="1736725" y="2187575"/>
          <p14:tracePt t="15501" x="1736725" y="2201863"/>
          <p14:tracePt t="15518" x="1736725" y="2227263"/>
          <p14:tracePt t="15534" x="1736725" y="2239963"/>
          <p14:tracePt t="15551" x="1751013" y="2266950"/>
          <p14:tracePt t="15568" x="1770063" y="2298700"/>
          <p14:tracePt t="15584" x="1816100" y="2351088"/>
          <p14:tracePt t="15601" x="1862138" y="2384425"/>
          <p14:tracePt t="15618" x="1946275" y="2409825"/>
          <p14:tracePt t="15634" x="2024063" y="2409825"/>
          <p14:tracePt t="15651" x="2116138" y="2422525"/>
          <p14:tracePt t="15668" x="2174875" y="2422525"/>
          <p14:tracePt t="15684" x="2208213" y="2422525"/>
          <p14:tracePt t="15701" x="2220913" y="2422525"/>
          <p14:tracePt t="16777" x="2227263" y="2422525"/>
          <p14:tracePt t="16793" x="2239963" y="2403475"/>
          <p14:tracePt t="16794" x="2239963" y="2397125"/>
          <p14:tracePt t="16801" x="2252663" y="2384425"/>
          <p14:tracePt t="16817" x="2252663" y="2370138"/>
          <p14:tracePt t="16834" x="2266950" y="2363788"/>
          <p14:tracePt t="17809" x="2260600" y="2363788"/>
          <p14:tracePt t="17833" x="2252663" y="2363788"/>
          <p14:tracePt t="17857" x="2246313" y="2363788"/>
          <p14:tracePt t="17865" x="2239963" y="2370138"/>
          <p14:tracePt t="17881" x="2233613" y="2370138"/>
          <p14:tracePt t="17913" x="2227263" y="2370138"/>
          <p14:tracePt t="17961" x="2220913" y="2370138"/>
          <p14:tracePt t="18778" x="2214563" y="2370138"/>
          <p14:tracePt t="18786" x="2208213" y="2370138"/>
          <p14:tracePt t="18794" x="2193925" y="2378075"/>
          <p14:tracePt t="18801" x="2187575" y="2384425"/>
          <p14:tracePt t="18817" x="2128838" y="2422525"/>
          <p14:tracePt t="18834" x="2090738" y="2468563"/>
          <p14:tracePt t="18851" x="2051050" y="2527300"/>
          <p14:tracePt t="18867" x="2011363" y="2598738"/>
          <p14:tracePt t="18884" x="1979613" y="2684463"/>
          <p14:tracePt t="18901" x="1946275" y="2782888"/>
          <p14:tracePt t="18917" x="1933575" y="2894013"/>
          <p14:tracePt t="18934" x="1920875" y="3017838"/>
          <p14:tracePt t="18951" x="1906588" y="3148013"/>
          <p14:tracePt t="18967" x="1887538" y="3271838"/>
          <p14:tracePt t="18984" x="1874838" y="3376613"/>
          <p14:tracePt t="19001" x="1835150" y="3500438"/>
          <p14:tracePt t="19017" x="1757363" y="3663950"/>
          <p14:tracePt t="19034" x="1711325" y="3749675"/>
          <p14:tracePt t="19051" x="1658938" y="3814763"/>
          <p14:tracePt t="19066" x="1619250" y="3879850"/>
          <p14:tracePt t="19083" x="1606550" y="3938588"/>
          <p14:tracePt t="19100" x="1606550" y="3951288"/>
          <p14:tracePt t="19116" x="1625600" y="3951288"/>
          <p14:tracePt t="19133" x="1633538" y="3951288"/>
          <p14:tracePt t="19370" x="1633538" y="3944938"/>
          <p14:tracePt t="19386" x="1619250" y="3938588"/>
          <p14:tracePt t="19394" x="1612900" y="3938588"/>
          <p14:tracePt t="19402" x="1606550" y="3938588"/>
          <p14:tracePt t="19402" x="1606550" y="3932238"/>
          <p14:tracePt t="19417" x="1593850" y="3905250"/>
          <p14:tracePt t="19434" x="1581150" y="3898900"/>
          <p14:tracePt t="19451" x="1581150" y="3886200"/>
          <p14:tracePt t="19490" x="1581150" y="3879850"/>
          <p14:tracePt t="19506" x="1574800" y="3873500"/>
          <p14:tracePt t="19514" x="1574800" y="3867150"/>
          <p14:tracePt t="19522" x="1574800" y="3846513"/>
          <p14:tracePt t="19534" x="1574800" y="3833813"/>
          <p14:tracePt t="19551" x="1574800" y="3821113"/>
          <p14:tracePt t="19567" x="1574800" y="3802063"/>
          <p14:tracePt t="19584" x="1574800" y="3775075"/>
          <p14:tracePt t="19600" x="1581150" y="3735388"/>
          <p14:tracePt t="19617" x="1593850" y="3657600"/>
          <p14:tracePt t="19634" x="1633538" y="3565525"/>
          <p14:tracePt t="19650" x="1658938" y="3468688"/>
          <p14:tracePt t="19667" x="1684338" y="3351213"/>
          <p14:tracePt t="19684" x="1698625" y="3219450"/>
          <p14:tracePt t="19700" x="1698625" y="3095625"/>
          <p14:tracePt t="19717" x="1698625" y="2965450"/>
          <p14:tracePt t="19734" x="1698625" y="2854325"/>
          <p14:tracePt t="19750" x="1698625" y="2755900"/>
          <p14:tracePt t="19767" x="1704975" y="2665413"/>
          <p14:tracePt t="19784" x="1724025" y="2592388"/>
          <p14:tracePt t="19799" x="1744663" y="2514600"/>
          <p14:tracePt t="19817" x="1763713" y="2495550"/>
          <p14:tracePt t="19833" x="1763713" y="2481263"/>
          <p14:tracePt t="19849" x="1770063" y="2481263"/>
          <p14:tracePt t="19866" x="1789113" y="2481263"/>
          <p14:tracePt t="19883" x="1841500" y="2514600"/>
          <p14:tracePt t="19899" x="1920875" y="2560638"/>
          <p14:tracePt t="19916" x="2032000" y="2644775"/>
          <p14:tracePt t="19933" x="2233613" y="2749550"/>
          <p14:tracePt t="19949" x="2403475" y="2879725"/>
          <p14:tracePt t="19966" x="2573338" y="3017838"/>
          <p14:tracePt t="19982" x="2755900" y="3181350"/>
          <p14:tracePt t="19999" x="2900363" y="3344863"/>
          <p14:tracePt t="20017" x="3030538" y="3468688"/>
          <p14:tracePt t="20034" x="3055938" y="3487738"/>
          <p14:tracePt t="20051" x="3063875" y="3487738"/>
          <p14:tracePt t="20097" x="3063875" y="3481388"/>
          <p14:tracePt t="20209" x="3070225" y="3494088"/>
          <p14:tracePt t="20217" x="3076575" y="3513138"/>
          <p14:tracePt t="20220" x="3101975" y="3573463"/>
          <p14:tracePt t="20234" x="3141663" y="3611563"/>
          <p14:tracePt t="20250" x="3194050" y="3644900"/>
          <p14:tracePt t="20267" x="3259138" y="3657600"/>
          <p14:tracePt t="20284" x="3317875" y="3657600"/>
          <p14:tracePt t="20300" x="3363913" y="3644900"/>
          <p14:tracePt t="20317" x="3395663" y="3617913"/>
          <p14:tracePt t="20333" x="3448050" y="3552825"/>
          <p14:tracePt t="20350" x="3475038" y="3454400"/>
          <p14:tracePt t="20367" x="3475038" y="3351213"/>
          <p14:tracePt t="20383" x="3475038" y="3265488"/>
          <p14:tracePt t="20400" x="3475038" y="3167063"/>
          <p14:tracePt t="20417" x="3475038" y="3095625"/>
          <p14:tracePt t="20433" x="3475038" y="3049588"/>
          <p14:tracePt t="20505" x="3481388" y="3049588"/>
          <p14:tracePt t="20513" x="3506788" y="3055938"/>
          <p14:tracePt t="20521" x="3552825" y="3055938"/>
          <p14:tracePt t="20533" x="3598863" y="3063875"/>
          <p14:tracePt t="20537" x="3697288" y="3063875"/>
          <p14:tracePt t="20550" x="3833813" y="3070225"/>
          <p14:tracePt t="20567" x="4016375" y="3070225"/>
          <p14:tracePt t="20583" x="4219575" y="3076575"/>
          <p14:tracePt t="20600" x="4435475" y="3076575"/>
          <p14:tracePt t="20617" x="4649788" y="3076575"/>
          <p14:tracePt t="20633" x="4930775" y="3076575"/>
          <p14:tracePt t="20650" x="5075238" y="3076575"/>
          <p14:tracePt t="20667" x="5159375" y="3076575"/>
          <p14:tracePt t="20683" x="5186363" y="3076575"/>
          <p14:tracePt t="20770" x="5173663" y="3076575"/>
          <p14:tracePt t="20778" x="5153025" y="3070225"/>
          <p14:tracePt t="20786" x="5121275" y="3070225"/>
          <p14:tracePt t="20793" x="5081588" y="3070225"/>
          <p14:tracePt t="20801" x="4970463" y="3070225"/>
          <p14:tracePt t="20817" x="4840288" y="3070225"/>
          <p14:tracePt t="20833" x="4618038" y="3076575"/>
          <p14:tracePt t="20850" x="4494213" y="3082925"/>
          <p14:tracePt t="20867" x="4389438" y="3108325"/>
          <p14:tracePt t="20883" x="4343400" y="3122613"/>
          <p14:tracePt t="20900" x="4324350" y="3154363"/>
          <p14:tracePt t="20917" x="4318000" y="3154363"/>
          <p14:tracePt t="20977" x="4324350" y="3154363"/>
          <p14:tracePt t="20985" x="4330700" y="3154363"/>
          <p14:tracePt t="20993" x="4337050" y="3148013"/>
          <p14:tracePt t="21001" x="4343400" y="3141663"/>
          <p14:tracePt t="21018" x="4343400" y="3135313"/>
          <p14:tracePt t="21018" x="4349750" y="3135313"/>
          <p14:tracePt t="21033" x="4349750" y="3122613"/>
          <p14:tracePt t="21050" x="4318000" y="3108325"/>
          <p14:tracePt t="21067" x="4219575" y="3082925"/>
          <p14:tracePt t="21084" x="4062413" y="3082925"/>
          <p14:tracePt t="21100" x="3749675" y="3076575"/>
          <p14:tracePt t="21117" x="3376613" y="3076575"/>
          <p14:tracePt t="21133" x="3017838" y="3082925"/>
          <p14:tracePt t="21150" x="2808288" y="3082925"/>
          <p14:tracePt t="21166" x="2684463" y="3070225"/>
          <p14:tracePt t="21183" x="2644775" y="3070225"/>
          <p14:tracePt t="21241" x="2651125" y="3070225"/>
          <p14:tracePt t="21289" x="2659063" y="3070225"/>
          <p14:tracePt t="21297" x="2671763" y="3070225"/>
          <p14:tracePt t="21305" x="2703513" y="3070225"/>
          <p14:tracePt t="21316" x="2755900" y="3063875"/>
          <p14:tracePt t="21317" x="2894013" y="3063875"/>
          <p14:tracePt t="21333" x="3063875" y="3063875"/>
          <p14:tracePt t="21350" x="3324225" y="3070225"/>
          <p14:tracePt t="21366" x="3605213" y="3089275"/>
          <p14:tracePt t="21383" x="3808413" y="3122613"/>
          <p14:tracePt t="21400" x="3957638" y="3181350"/>
          <p14:tracePt t="21416" x="4049713" y="3246438"/>
          <p14:tracePt t="21433" x="4121150" y="3336925"/>
          <p14:tracePt t="21450" x="4127500" y="3351213"/>
          <p14:tracePt t="21513" x="4127500" y="3344863"/>
          <p14:tracePt t="21521" x="4127500" y="3336925"/>
          <p14:tracePt t="21545" x="4127500" y="3330575"/>
          <p14:tracePt t="21553" x="4127500" y="3324225"/>
          <p14:tracePt t="21566" x="4114800" y="3305175"/>
          <p14:tracePt t="21567" x="4089400" y="3259138"/>
          <p14:tracePt t="21583" x="4037013" y="3233738"/>
          <p14:tracePt t="21600" x="3957638" y="3219450"/>
          <p14:tracePt t="21616" x="3873500" y="3219450"/>
          <p14:tracePt t="21633" x="3697288" y="3219450"/>
          <p14:tracePt t="21650" x="3598863" y="3246438"/>
          <p14:tracePt t="21666" x="3513138" y="3284538"/>
          <p14:tracePt t="21683" x="3475038" y="3311525"/>
          <p14:tracePt t="21699" x="3468688" y="3324225"/>
          <p14:tracePt t="21745" x="3475038" y="3324225"/>
          <p14:tracePt t="21753" x="3494088" y="3324225"/>
          <p14:tracePt t="21761" x="3521075" y="3324225"/>
          <p14:tracePt t="21769" x="3598863" y="3324225"/>
          <p14:tracePt t="21783" x="3683000" y="3330575"/>
          <p14:tracePt t="21799" x="3787775" y="3357563"/>
          <p14:tracePt t="21816" x="3867150" y="3395663"/>
          <p14:tracePt t="21833" x="3963988" y="3475038"/>
          <p14:tracePt t="21850" x="4022725" y="3527425"/>
          <p14:tracePt t="21866" x="4037013" y="3552825"/>
          <p14:tracePt t="21883" x="4037013" y="3559175"/>
          <p14:tracePt t="22033" x="4030663" y="3559175"/>
          <p14:tracePt t="22041" x="4022725" y="3559175"/>
          <p14:tracePt t="22049" x="4010025" y="3559175"/>
          <p14:tracePt t="22057" x="3963988" y="3559175"/>
          <p14:tracePt t="22067" x="3879850" y="3559175"/>
          <p14:tracePt t="22083" x="3781425" y="3573463"/>
          <p14:tracePt t="22099" x="3676650" y="3586163"/>
          <p14:tracePt t="22116" x="3559175" y="3617913"/>
          <p14:tracePt t="22133" x="3422650" y="3676650"/>
          <p14:tracePt t="22149" x="3219450" y="3756025"/>
          <p14:tracePt t="22166" x="3005138" y="3846513"/>
          <p14:tracePt t="22183" x="2820988" y="3944938"/>
          <p14:tracePt t="22199" x="2644775" y="4049713"/>
          <p14:tracePt t="22216" x="2436813" y="4133850"/>
          <p14:tracePt t="22233" x="2286000" y="4167188"/>
          <p14:tracePt t="22249" x="2116138" y="4225925"/>
          <p14:tracePt t="22266" x="2017713" y="4251325"/>
          <p14:tracePt t="22284" x="1927225" y="4259263"/>
          <p14:tracePt t="22300" x="1841500" y="4259263"/>
          <p14:tracePt t="22316" x="1770063" y="4265613"/>
          <p14:tracePt t="22333" x="1717675" y="4259263"/>
          <p14:tracePt t="22349" x="1698625" y="4259263"/>
          <p14:tracePt t="22366" x="1692275" y="4251325"/>
          <p14:tracePt t="22433" x="1698625" y="4251325"/>
          <p14:tracePt t="22451" x="1704975" y="4244975"/>
          <p14:tracePt t="22473" x="1711325" y="4238625"/>
          <p14:tracePt t="22513" x="1717675" y="4238625"/>
          <p14:tracePt t="22529" x="1724025" y="4232275"/>
          <p14:tracePt t="22534" x="1744663" y="4219575"/>
          <p14:tracePt t="22549" x="1770063" y="4192588"/>
          <p14:tracePt t="22566" x="1803400" y="4167188"/>
          <p14:tracePt t="22583" x="1828800" y="4127500"/>
          <p14:tracePt t="22599" x="1841500" y="4095750"/>
          <p14:tracePt t="22616" x="1854200" y="4056063"/>
          <p14:tracePt t="22633" x="1854200" y="4016375"/>
          <p14:tracePt t="22649" x="1847850" y="3951288"/>
          <p14:tracePt t="22666" x="1828800" y="3911600"/>
          <p14:tracePt t="22682" x="1809750" y="3886200"/>
          <p14:tracePt t="22700" x="1776413" y="3852863"/>
          <p14:tracePt t="22716" x="1736725" y="3827463"/>
          <p14:tracePt t="22733" x="1717675" y="3808413"/>
          <p14:tracePt t="22749" x="1671638" y="3794125"/>
          <p14:tracePt t="22766" x="1639888" y="3787775"/>
          <p14:tracePt t="22783" x="1612900" y="3787775"/>
          <p14:tracePt t="22799" x="1587500" y="3787775"/>
          <p14:tracePt t="22816" x="1566863" y="3802063"/>
          <p14:tracePt t="22832" x="1560513" y="3808413"/>
          <p14:tracePt t="22849" x="1554163" y="3821113"/>
          <p14:tracePt t="22866" x="1566863" y="3827463"/>
          <p14:tracePt t="22882" x="1600200" y="3852863"/>
          <p14:tracePt t="22899" x="1639888" y="3873500"/>
          <p14:tracePt t="22916" x="1684338" y="3892550"/>
          <p14:tracePt t="22932" x="1724025" y="3911600"/>
          <p14:tracePt t="22949" x="1757363" y="3944938"/>
          <p14:tracePt t="22966" x="1763713" y="3963988"/>
          <p14:tracePt t="22983" x="1763713" y="3997325"/>
          <p14:tracePt t="22999" x="1736725" y="4043363"/>
          <p14:tracePt t="23016" x="1704975" y="4089400"/>
          <p14:tracePt t="23033" x="1677988" y="4121150"/>
          <p14:tracePt t="23049" x="1665288" y="4127500"/>
          <p14:tracePt t="23097" x="1665288" y="4121150"/>
          <p14:tracePt t="23129" x="1665288" y="4114800"/>
          <p14:tracePt t="23225" x="1665288" y="4121150"/>
          <p14:tracePt t="23241" x="1671638" y="4133850"/>
          <p14:tracePt t="23251" x="1671638" y="4148138"/>
          <p14:tracePt t="23256" x="1677988" y="4173538"/>
          <p14:tracePt t="23266" x="1692275" y="4213225"/>
          <p14:tracePt t="23282" x="1698625" y="4259263"/>
          <p14:tracePt t="23299" x="1698625" y="4318000"/>
          <p14:tracePt t="23315" x="1698625" y="4368800"/>
          <p14:tracePt t="23332" x="1698625" y="4408488"/>
          <p14:tracePt t="23349" x="1711325" y="4435475"/>
          <p14:tracePt t="23366" x="1730375" y="4454525"/>
          <p14:tracePt t="23382" x="1736725" y="4460875"/>
          <p14:tracePt t="23399" x="1751013" y="4460875"/>
          <p14:tracePt t="23416" x="1757363" y="4454525"/>
          <p14:tracePt t="23432" x="1789113" y="4441825"/>
          <p14:tracePt t="23449" x="1816100" y="4435475"/>
          <p14:tracePt t="23466" x="1847850" y="4421188"/>
          <p14:tracePt t="23482" x="1881188" y="4414838"/>
          <p14:tracePt t="23499" x="1933575" y="4402138"/>
          <p14:tracePt t="23516" x="1965325" y="4376738"/>
          <p14:tracePt t="23532" x="2011363" y="4330700"/>
          <p14:tracePt t="23549" x="2044700" y="4291013"/>
          <p14:tracePt t="23566" x="2063750" y="4265613"/>
          <p14:tracePt t="23582" x="2082800" y="4244975"/>
          <p14:tracePt t="23599" x="2090738" y="4238625"/>
          <p14:tracePt t="25234" x="2090738" y="4232275"/>
          <p14:tracePt t="25242" x="2103438" y="4232275"/>
          <p14:tracePt t="25250" x="2103438" y="4225925"/>
          <p14:tracePt t="25266" x="2141538" y="4206875"/>
          <p14:tracePt t="25266" x="2174875" y="4179888"/>
          <p14:tracePt t="25283" x="2233613" y="4148138"/>
          <p14:tracePt t="25299" x="2279650" y="4102100"/>
          <p14:tracePt t="25316" x="2325688" y="4049713"/>
          <p14:tracePt t="25332" x="2384425" y="3997325"/>
          <p14:tracePt t="25349" x="2422525" y="3938588"/>
          <p14:tracePt t="25366" x="2462213" y="3886200"/>
          <p14:tracePt t="25382" x="2501900" y="3821113"/>
          <p14:tracePt t="25399" x="2527300" y="3762375"/>
          <p14:tracePt t="25416" x="2547938" y="3703638"/>
          <p14:tracePt t="25432" x="2560638" y="3638550"/>
          <p14:tracePt t="25449" x="2566988" y="3573463"/>
          <p14:tracePt t="25466" x="2554288" y="3475038"/>
          <p14:tracePt t="25482" x="2533650" y="3409950"/>
          <p14:tracePt t="25499" x="2501900" y="3344863"/>
          <p14:tracePt t="25516" x="2474913" y="3284538"/>
          <p14:tracePt t="25532" x="2416175" y="3233738"/>
          <p14:tracePt t="25549" x="2351088" y="3175000"/>
          <p14:tracePt t="25566" x="2286000" y="3108325"/>
          <p14:tracePt t="25582" x="2233613" y="3043238"/>
          <p14:tracePt t="25599" x="2149475" y="2978150"/>
          <p14:tracePt t="25616" x="2063750" y="2932113"/>
          <p14:tracePt t="25633" x="1992313" y="2879725"/>
          <p14:tracePt t="25649" x="1900238" y="2835275"/>
          <p14:tracePt t="25666" x="1757363" y="2749550"/>
          <p14:tracePt t="25682" x="1658938" y="2703513"/>
          <p14:tracePt t="25699" x="1554163" y="2659063"/>
          <p14:tracePt t="25716" x="1455738" y="2606675"/>
          <p14:tracePt t="25732" x="1377950" y="2586038"/>
          <p14:tracePt t="25749" x="1325563" y="2566988"/>
          <p14:tracePt t="25766" x="1266825" y="2547938"/>
          <p14:tracePt t="25783" x="1235075" y="2527300"/>
          <p14:tracePt t="25799" x="1189038" y="2508250"/>
          <p14:tracePt t="25816" x="1123950" y="2468563"/>
          <p14:tracePt t="25832" x="1058863" y="2436813"/>
          <p14:tracePt t="25849" x="1031875" y="2422525"/>
          <p14:tracePt t="25866" x="973138" y="2390775"/>
          <p14:tracePt t="25882" x="939800" y="2378075"/>
          <p14:tracePt t="25899" x="901700" y="2370138"/>
          <p14:tracePt t="25915" x="881063" y="2370138"/>
          <p14:tracePt t="25932" x="874713" y="2370138"/>
          <p14:tracePt t="25949" x="868363" y="2378075"/>
          <p14:tracePt t="25966" x="862013" y="2378075"/>
          <p14:tracePt t="26298" x="862013" y="2384425"/>
          <p14:tracePt t="26306" x="862013" y="2390775"/>
          <p14:tracePt t="26314" x="862013" y="2416175"/>
          <p14:tracePt t="26332" x="862013" y="2430463"/>
          <p14:tracePt t="26332" x="862013" y="2455863"/>
          <p14:tracePt t="26349" x="862013" y="2489200"/>
          <p14:tracePt t="26365" x="874713" y="2520950"/>
          <p14:tracePt t="26382" x="881063" y="2554288"/>
          <p14:tracePt t="26399" x="901700" y="2579688"/>
          <p14:tracePt t="26415" x="927100" y="2592388"/>
          <p14:tracePt t="26432" x="947738" y="2598738"/>
          <p14:tracePt t="26449" x="973138" y="2598738"/>
          <p14:tracePt t="26465" x="998538" y="2598738"/>
          <p14:tracePt t="26482" x="1025525" y="2598738"/>
          <p14:tracePt t="26499" x="1044575" y="2598738"/>
          <p14:tracePt t="26515" x="1050925" y="2592388"/>
          <p14:tracePt t="26754" x="1058863" y="2592388"/>
          <p14:tracePt t="26762" x="1077913" y="2592388"/>
          <p14:tracePt t="26770" x="1103313" y="2592388"/>
          <p14:tracePt t="26778" x="1143000" y="2592388"/>
          <p14:tracePt t="26786" x="1227138" y="2592388"/>
          <p14:tracePt t="26799" x="1319213" y="2592388"/>
          <p14:tracePt t="26815" x="1417638" y="2592388"/>
          <p14:tracePt t="26832" x="1508125" y="2592388"/>
          <p14:tracePt t="26848" x="1587500" y="2592388"/>
          <p14:tracePt t="26865" x="1639888" y="2592388"/>
          <p14:tracePt t="26882" x="1684338" y="2592388"/>
          <p14:tracePt t="26899" x="1717675" y="2592388"/>
          <p14:tracePt t="26915" x="1751013" y="2586038"/>
          <p14:tracePt t="26932" x="1816100" y="2586038"/>
          <p14:tracePt t="26948" x="1887538" y="2579688"/>
          <p14:tracePt t="26965" x="1965325" y="2579688"/>
          <p14:tracePt t="26982" x="2044700" y="2579688"/>
          <p14:tracePt t="26998" x="2141538" y="2579688"/>
          <p14:tracePt t="27015" x="2227263" y="2579688"/>
          <p14:tracePt t="27032" x="2319338" y="2579688"/>
          <p14:tracePt t="27048" x="2378075" y="2579688"/>
          <p14:tracePt t="27065" x="2416175" y="2579688"/>
          <p14:tracePt t="27082" x="2430463" y="2579688"/>
          <p14:tracePt t="28170" x="2430463" y="2586038"/>
          <p14:tracePt t="28194" x="2430463" y="2592388"/>
          <p14:tracePt t="28218" x="2422525" y="2579688"/>
          <p14:tracePt t="28226" x="2422525" y="2573338"/>
          <p14:tracePt t="28234" x="2416175" y="2566988"/>
          <p14:tracePt t="28248" x="2416175" y="2554288"/>
          <p14:tracePt t="28674" x="2409825" y="2554288"/>
          <p14:tracePt t="28682" x="2403475" y="2554288"/>
          <p14:tracePt t="28698" x="2397125" y="2554288"/>
          <p14:tracePt t="28702" x="2390775" y="2554288"/>
          <p14:tracePt t="28754" x="2384425" y="2554288"/>
          <p14:tracePt t="28778" x="2390775" y="2554288"/>
          <p14:tracePt t="28794" x="2390775" y="2560638"/>
          <p14:tracePt t="28826" x="2397125" y="2560638"/>
          <p14:tracePt t="28842" x="2403475" y="2560638"/>
          <p14:tracePt t="29090" x="2409825" y="2554288"/>
          <p14:tracePt t="29098" x="2416175" y="2547938"/>
          <p14:tracePt t="29106" x="2422525" y="2547938"/>
          <p14:tracePt t="29114" x="2430463" y="2533650"/>
          <p14:tracePt t="29122" x="2455863" y="2514600"/>
          <p14:tracePt t="29131" x="2495550" y="2474913"/>
          <p14:tracePt t="29148" x="2520950" y="2443163"/>
          <p14:tracePt t="29164" x="2540000" y="2422525"/>
          <p14:tracePt t="29181" x="2554288" y="2403475"/>
          <p14:tracePt t="29198" x="2573338" y="2370138"/>
          <p14:tracePt t="29214" x="2586038" y="2351088"/>
          <p14:tracePt t="29231" x="2592388" y="2319338"/>
          <p14:tracePt t="29247" x="2606675" y="2292350"/>
          <p14:tracePt t="29264" x="2606675" y="2260600"/>
          <p14:tracePt t="29281" x="2606675" y="2246313"/>
          <p14:tracePt t="29298" x="2606675" y="2208213"/>
          <p14:tracePt t="29314" x="2606675" y="2187575"/>
          <p14:tracePt t="29331" x="2592388" y="2162175"/>
          <p14:tracePt t="29347" x="2573338" y="2141538"/>
          <p14:tracePt t="29364" x="2554288" y="2103438"/>
          <p14:tracePt t="29381" x="2527300" y="2076450"/>
          <p14:tracePt t="29397" x="2495550" y="2057400"/>
          <p14:tracePt t="29414" x="2462213" y="2044700"/>
          <p14:tracePt t="29431" x="2430463" y="2032000"/>
          <p14:tracePt t="29447" x="2403475" y="2011363"/>
          <p14:tracePt t="29464" x="2384425" y="2005013"/>
          <p14:tracePt t="29481" x="2363788" y="2005013"/>
          <p14:tracePt t="29497" x="2338388" y="2005013"/>
          <p14:tracePt t="29546" x="2332038" y="2005013"/>
          <p14:tracePt t="29562" x="2325688" y="2005013"/>
          <p14:tracePt t="29578" x="2319338" y="2005013"/>
          <p14:tracePt t="29650" x="2319338" y="1998663"/>
          <p14:tracePt t="29660" x="2319338" y="1992313"/>
          <p14:tracePt t="29666" x="2319338" y="1985963"/>
          <p14:tracePt t="29674" x="2319338" y="1973263"/>
          <p14:tracePt t="29681" x="2311400" y="1965325"/>
          <p14:tracePt t="29698" x="2298700" y="1927225"/>
          <p14:tracePt t="29714" x="2286000" y="1906588"/>
          <p14:tracePt t="29731" x="2260600" y="1887538"/>
          <p14:tracePt t="29747" x="2233613" y="1874838"/>
          <p14:tracePt t="29764" x="2187575" y="1841500"/>
          <p14:tracePt t="29781" x="2141538" y="1816100"/>
          <p14:tracePt t="29797" x="2097088" y="1795463"/>
          <p14:tracePt t="29814" x="2032000" y="1770063"/>
          <p14:tracePt t="29831" x="1965325" y="1751013"/>
          <p14:tracePt t="29847" x="1912938" y="1751013"/>
          <p14:tracePt t="29864" x="1887538" y="1744663"/>
          <p14:tracePt t="29881" x="1862138" y="1736725"/>
          <p14:tracePt t="29897" x="1841500" y="1736725"/>
          <p14:tracePt t="29914" x="1822450" y="1736725"/>
          <p14:tracePt t="29931" x="1816100" y="1744663"/>
          <p14:tracePt t="29947" x="1795463" y="1757363"/>
          <p14:tracePt t="29964" x="1770063" y="1763713"/>
          <p14:tracePt t="29981" x="1751013" y="1782763"/>
          <p14:tracePt t="29997" x="1717675" y="1816100"/>
          <p14:tracePt t="30014" x="1677988" y="1854200"/>
          <p14:tracePt t="30031" x="1658938" y="1874838"/>
          <p14:tracePt t="30047" x="1652588" y="1906588"/>
          <p14:tracePt t="30064" x="1652588" y="1933575"/>
          <p14:tracePt t="30081" x="1652588" y="1958975"/>
          <p14:tracePt t="30097" x="1652588" y="1973263"/>
          <p14:tracePt t="30114" x="1658938" y="1985963"/>
          <p14:tracePt t="30131" x="1677988" y="1992313"/>
          <p14:tracePt t="30147" x="1684338" y="1992313"/>
          <p14:tracePt t="30164" x="1692275" y="1992313"/>
          <p14:tracePt t="30180" x="1698625" y="1992313"/>
          <p14:tracePt t="30197" x="1717675" y="1992313"/>
          <p14:tracePt t="30214" x="1736725" y="1992313"/>
          <p14:tracePt t="30231" x="1770063" y="1992313"/>
          <p14:tracePt t="30247" x="1809750" y="1998663"/>
          <p14:tracePt t="30264" x="1868488" y="2005013"/>
          <p14:tracePt t="30280" x="1920875" y="2024063"/>
          <p14:tracePt t="30297" x="1979613" y="2024063"/>
          <p14:tracePt t="30314" x="2063750" y="2038350"/>
          <p14:tracePt t="30330" x="2109788" y="2044700"/>
          <p14:tracePt t="30347" x="2135188" y="2044700"/>
          <p14:tracePt t="30364" x="2149475" y="2044700"/>
          <p14:tracePt t="30380" x="2155825" y="2044700"/>
          <p14:tracePt t="31802" x="2168525" y="2044700"/>
          <p14:tracePt t="31804" x="2193925" y="2051050"/>
          <p14:tracePt t="31818" x="2239963" y="2082800"/>
          <p14:tracePt t="31830" x="2286000" y="2116138"/>
          <p14:tracePt t="31834" x="2378075" y="2174875"/>
          <p14:tracePt t="31847" x="2514600" y="2260600"/>
          <p14:tracePt t="31863" x="2659063" y="2351088"/>
          <p14:tracePt t="31880" x="2782888" y="2449513"/>
          <p14:tracePt t="31896" x="2879725" y="2527300"/>
          <p14:tracePt t="31913" x="3005138" y="2665413"/>
          <p14:tracePt t="31930" x="3063875" y="2762250"/>
          <p14:tracePt t="31947" x="3135313" y="2887663"/>
          <p14:tracePt t="31963" x="3181350" y="3030538"/>
          <p14:tracePt t="31980" x="3194050" y="3200400"/>
          <p14:tracePt t="31996" x="3200400" y="3351213"/>
          <p14:tracePt t="32013" x="3200400" y="3527425"/>
          <p14:tracePt t="32030" x="3200400" y="3716338"/>
          <p14:tracePt t="32047" x="3200400" y="3932238"/>
          <p14:tracePt t="32063" x="3187700" y="4173538"/>
          <p14:tracePt t="32080" x="3175000" y="4356100"/>
          <p14:tracePt t="32096" x="3175000" y="4532313"/>
          <p14:tracePt t="32113" x="3167063" y="4781550"/>
          <p14:tracePt t="32130" x="3167063" y="4957763"/>
          <p14:tracePt t="32146" x="3148013" y="5106988"/>
          <p14:tracePt t="32163" x="3122613" y="5199063"/>
          <p14:tracePt t="32180" x="3116263" y="5257800"/>
          <p14:tracePt t="32196" x="3135313" y="5276850"/>
          <p14:tracePt t="32213" x="3181350" y="5257800"/>
          <p14:tracePt t="32230" x="3206750" y="5232400"/>
          <p14:tracePt t="32246" x="3219450" y="5218113"/>
          <p14:tracePt t="32426" x="3213100" y="5218113"/>
          <p14:tracePt t="32434" x="3206750" y="5211763"/>
          <p14:tracePt t="32442" x="3194050" y="5211763"/>
          <p14:tracePt t="32450" x="3175000" y="5199063"/>
          <p14:tracePt t="32464" x="3148013" y="5205413"/>
          <p14:tracePt t="32480" x="3148013" y="5218113"/>
          <p14:tracePt t="32514" x="3141663" y="5218113"/>
          <p14:tracePt t="32538" x="3141663" y="5224463"/>
          <p14:tracePt t="32554" x="3141663" y="5232400"/>
          <p14:tracePt t="32563" x="3135313" y="5232400"/>
          <p14:tracePt t="32610" x="3128963" y="5232400"/>
          <p14:tracePt t="32650" x="3128963" y="5224463"/>
          <p14:tracePt t="32682" x="3128963" y="5218113"/>
          <p14:tracePt t="32698" x="3122613" y="5211763"/>
          <p14:tracePt t="32698" x="3116263" y="5211763"/>
          <p14:tracePt t="32714" x="3108325" y="5180013"/>
          <p14:tracePt t="32730" x="3076575" y="5140325"/>
          <p14:tracePt t="32746" x="3063875" y="5113338"/>
          <p14:tracePt t="32763" x="3030538" y="5075238"/>
          <p14:tracePt t="32781" x="2990850" y="5029200"/>
          <p14:tracePt t="32797" x="2938463" y="4983163"/>
          <p14:tracePt t="32813" x="2879725" y="4911725"/>
          <p14:tracePt t="32831" x="2854325" y="4826000"/>
          <p14:tracePt t="32847" x="2835275" y="4708525"/>
          <p14:tracePt t="32863" x="2820988" y="4578350"/>
          <p14:tracePt t="32879" x="2808288" y="4427538"/>
          <p14:tracePt t="32896" x="2782888" y="4244975"/>
          <p14:tracePt t="32913" x="2730500" y="4056063"/>
          <p14:tracePt t="32930" x="2632075" y="3651250"/>
          <p14:tracePt t="32946" x="2566988" y="3494088"/>
          <p14:tracePt t="32963" x="2520950" y="3351213"/>
          <p14:tracePt t="32979" x="2495550" y="3240088"/>
          <p14:tracePt t="32996" x="2462213" y="3128963"/>
          <p14:tracePt t="33013" x="2430463" y="3036888"/>
          <p14:tracePt t="33030" x="2397125" y="2978150"/>
          <p14:tracePt t="33046" x="2378075" y="2938463"/>
          <p14:tracePt t="33063" x="2357438" y="2913063"/>
          <p14:tracePt t="33079" x="2338388" y="2887663"/>
          <p14:tracePt t="33096" x="2325688" y="2860675"/>
          <p14:tracePt t="33113" x="2311400" y="2835275"/>
          <p14:tracePt t="33129" x="2305050" y="2827338"/>
          <p14:tracePt t="33146" x="2305050" y="2820988"/>
          <p14:tracePt t="33163" x="2305050" y="2808288"/>
          <p14:tracePt t="33179" x="2298700" y="2795588"/>
          <p14:tracePt t="33196" x="2298700" y="2782888"/>
          <p14:tracePt t="33213" x="2298700" y="2776538"/>
          <p14:tracePt t="33322" x="2298700" y="2768600"/>
          <p14:tracePt t="33331" x="2298700" y="2762250"/>
          <p14:tracePt t="33331" x="2298700" y="2743200"/>
          <p14:tracePt t="33346" x="2286000" y="2724150"/>
          <p14:tracePt t="33363" x="2279650" y="2697163"/>
          <p14:tracePt t="33379" x="2266950" y="2678113"/>
          <p14:tracePt t="33396" x="2266950" y="2671763"/>
          <p14:tracePt t="34090" x="2266950" y="2678113"/>
          <p14:tracePt t="34098" x="2260600" y="2678113"/>
          <p14:tracePt t="34113" x="2260600" y="2684463"/>
          <p14:tracePt t="34114" x="2246313" y="2697163"/>
          <p14:tracePt t="34129" x="2233613" y="2730500"/>
          <p14:tracePt t="34146" x="2193925" y="2795588"/>
          <p14:tracePt t="34162" x="2174875" y="2847975"/>
          <p14:tracePt t="34179" x="2135188" y="2906713"/>
          <p14:tracePt t="34196" x="2090738" y="2990850"/>
          <p14:tracePt t="34212" x="2038350" y="3095625"/>
          <p14:tracePt t="34229" x="1965325" y="3225800"/>
          <p14:tracePt t="34246" x="1874838" y="3389313"/>
          <p14:tracePt t="34262" x="1776413" y="3540125"/>
          <p14:tracePt t="34279" x="1677988" y="3683000"/>
          <p14:tracePt t="34296" x="1581150" y="3814763"/>
          <p14:tracePt t="34312" x="1476375" y="3944938"/>
          <p14:tracePt t="34329" x="1404938" y="4089400"/>
          <p14:tracePt t="34329" x="1377950" y="4133850"/>
          <p14:tracePt t="34346" x="1325563" y="4244975"/>
          <p14:tracePt t="34362" x="1287463" y="4318000"/>
          <p14:tracePt t="34379" x="1266825" y="4356100"/>
          <p14:tracePt t="34395" x="1260475" y="4376738"/>
          <p14:tracePt t="34442" x="1260475" y="4368800"/>
          <p14:tracePt t="34458" x="1266825" y="4362450"/>
          <p14:tracePt t="34466" x="1260475" y="4362450"/>
          <p14:tracePt t="34474" x="1273175" y="4349750"/>
          <p14:tracePt t="34482" x="1279525" y="4337050"/>
          <p14:tracePt t="34496" x="1279525" y="4330700"/>
          <p14:tracePt t="34512" x="1287463" y="4318000"/>
          <p14:tracePt t="34529" x="1293813" y="4297363"/>
          <p14:tracePt t="34546" x="1300163" y="4284663"/>
          <p14:tracePt t="34562" x="1300163" y="4251325"/>
          <p14:tracePt t="34579" x="1300163" y="4225925"/>
          <p14:tracePt t="34595" x="1300163" y="4198938"/>
          <p14:tracePt t="34612" x="1300163" y="4173538"/>
          <p14:tracePt t="34629" x="1300163" y="4148138"/>
          <p14:tracePt t="34646" x="1300163" y="4114800"/>
          <p14:tracePt t="34662" x="1300163" y="4089400"/>
          <p14:tracePt t="34679" x="1300163" y="4062413"/>
          <p14:tracePt t="34695" x="1300163" y="4049713"/>
          <p14:tracePt t="34712" x="1300163" y="4037013"/>
          <p14:tracePt t="34729" x="1300163" y="4022725"/>
          <p14:tracePt t="34746" x="1300163" y="3997325"/>
          <p14:tracePt t="34762" x="1300163" y="3963988"/>
          <p14:tracePt t="34779" x="1300163" y="3938588"/>
          <p14:tracePt t="34796" x="1300163" y="3925888"/>
          <p14:tracePt t="34812" x="1300163" y="3911600"/>
          <p14:tracePt t="34850" x="1300163" y="3905250"/>
          <p14:tracePt t="35002" x="1306513" y="3905250"/>
          <p14:tracePt t="35010" x="1312863" y="3911600"/>
          <p14:tracePt t="35018" x="1325563" y="3919538"/>
          <p14:tracePt t="35026" x="1331913" y="3925888"/>
          <p14:tracePt t="35034" x="1358900" y="3957638"/>
          <p14:tracePt t="35045" x="1384300" y="4003675"/>
          <p14:tracePt t="35062" x="1397000" y="4043363"/>
          <p14:tracePt t="35079" x="1404938" y="4081463"/>
          <p14:tracePt t="35095" x="1404938" y="4108450"/>
          <p14:tracePt t="35112" x="1397000" y="4127500"/>
          <p14:tracePt t="35129" x="1384300" y="4148138"/>
          <p14:tracePt t="35202" x="1390650" y="4133850"/>
          <p14:tracePt t="35210" x="1404938" y="4121150"/>
          <p14:tracePt t="35218" x="1417638" y="4108450"/>
          <p14:tracePt t="35233" x="1443038" y="4089400"/>
          <p14:tracePt t="35234" x="1470025" y="4037013"/>
          <p14:tracePt t="35245" x="1501775" y="3990975"/>
          <p14:tracePt t="35262" x="1522413" y="3951288"/>
          <p14:tracePt t="35279" x="1522413" y="3905250"/>
          <p14:tracePt t="35295" x="1528763" y="3873500"/>
          <p14:tracePt t="35312" x="1508125" y="3852863"/>
          <p14:tracePt t="35328" x="1508125" y="3846513"/>
          <p14:tracePt t="35345" x="1501775" y="3846513"/>
          <p14:tracePt t="35394" x="1501775" y="3852863"/>
          <p14:tracePt t="35410" x="1501775" y="3860800"/>
          <p14:tracePt t="35426" x="1501775" y="3873500"/>
          <p14:tracePt t="35431" x="1501775" y="3886200"/>
          <p14:tracePt t="35434" x="1501775" y="3898900"/>
          <p14:tracePt t="35445" x="1508125" y="3925888"/>
          <p14:tracePt t="35462" x="1522413" y="3963988"/>
          <p14:tracePt t="35479" x="1535113" y="3997325"/>
          <p14:tracePt t="35495" x="1535113" y="4043363"/>
          <p14:tracePt t="35512" x="1535113" y="4089400"/>
          <p14:tracePt t="35528" x="1528763" y="4127500"/>
          <p14:tracePt t="35545" x="1516063" y="4148138"/>
          <p14:tracePt t="35642" x="1516063" y="4140200"/>
          <p14:tracePt t="36154" x="1522413" y="4140200"/>
          <p14:tracePt t="36167" x="1547813" y="4154488"/>
          <p14:tracePt t="36167" x="1566863" y="4173538"/>
          <p14:tracePt t="36179" x="1612900" y="4206875"/>
          <p14:tracePt t="36195" x="1677988" y="4265613"/>
          <p14:tracePt t="36211" x="1763713" y="4337050"/>
          <p14:tracePt t="36228" x="1828800" y="4402138"/>
          <p14:tracePt t="36245" x="1881188" y="4479925"/>
          <p14:tracePt t="36262" x="1933575" y="4552950"/>
          <p14:tracePt t="36278" x="1979613" y="4643438"/>
          <p14:tracePt t="36295" x="2017713" y="4748213"/>
          <p14:tracePt t="36312" x="2038350" y="4846638"/>
          <p14:tracePt t="36328" x="2057400" y="4924425"/>
          <p14:tracePt t="36345" x="2090738" y="5022850"/>
          <p14:tracePt t="36361" x="2149475" y="5113338"/>
          <p14:tracePt t="36378" x="2201863" y="5180013"/>
          <p14:tracePt t="36395" x="2252663" y="5205413"/>
          <p14:tracePt t="36411" x="2279650" y="5192713"/>
          <p14:tracePt t="36428" x="2298700" y="5192713"/>
          <p14:tracePt t="36674" x="2305050" y="5192713"/>
          <p14:tracePt t="36684" x="2325688" y="5192713"/>
          <p14:tracePt t="36688" x="2338388" y="5192713"/>
          <p14:tracePt t="36695" x="2357438" y="5192713"/>
          <p14:tracePt t="36711" x="2363788" y="5192713"/>
          <p14:tracePt t="36762" x="2357438" y="5186363"/>
          <p14:tracePt t="36770" x="2351088" y="5173663"/>
          <p14:tracePt t="36778" x="2351088" y="5159375"/>
          <p14:tracePt t="36786" x="2351088" y="5127625"/>
          <p14:tracePt t="36795" x="2351088" y="5094288"/>
          <p14:tracePt t="36811" x="2344738" y="5048250"/>
          <p14:tracePt t="36828" x="2332038" y="5016500"/>
          <p14:tracePt t="36845" x="2325688" y="4983163"/>
          <p14:tracePt t="36861" x="2292350" y="4964113"/>
          <p14:tracePt t="36878" x="2266950" y="4957763"/>
          <p14:tracePt t="36895" x="2252663" y="4951413"/>
          <p14:tracePt t="36911" x="2220913" y="4951413"/>
          <p14:tracePt t="36928" x="2181225" y="4957763"/>
          <p14:tracePt t="36944" x="2109788" y="4995863"/>
          <p14:tracePt t="36961" x="1992313" y="5075238"/>
          <p14:tracePt t="36978" x="1927225" y="5153025"/>
          <p14:tracePt t="36994" x="1868488" y="5218113"/>
          <p14:tracePt t="37011" x="1835150" y="5291138"/>
          <p14:tracePt t="37028" x="1822450" y="5381625"/>
          <p14:tracePt t="37044" x="1822450" y="5480050"/>
          <p14:tracePt t="37062" x="1835150" y="5564188"/>
          <p14:tracePt t="37078" x="1900238" y="5643563"/>
          <p14:tracePt t="37095" x="1965325" y="5721350"/>
          <p14:tracePt t="37111" x="2082800" y="5799138"/>
          <p14:tracePt t="37128" x="2233613" y="5872163"/>
          <p14:tracePt t="37144" x="2403475" y="5924550"/>
          <p14:tracePt t="37161" x="2625725" y="5949950"/>
          <p14:tracePt t="37178" x="2749550" y="5962650"/>
          <p14:tracePt t="37194" x="2847975" y="5962650"/>
          <p14:tracePt t="37211" x="2938463" y="5956300"/>
          <p14:tracePt t="37228" x="3005138" y="5930900"/>
          <p14:tracePt t="37244" x="3055938" y="5891213"/>
          <p14:tracePt t="37261" x="3101975" y="5845175"/>
          <p14:tracePt t="37278" x="3128963" y="5786438"/>
          <p14:tracePt t="37295" x="3128963" y="5715000"/>
          <p14:tracePt t="37311" x="3135313" y="5637213"/>
          <p14:tracePt t="37328" x="3135313" y="5538788"/>
          <p14:tracePt t="37344" x="3101975" y="5440363"/>
          <p14:tracePt t="37361" x="3036888" y="5316538"/>
          <p14:tracePt t="37378" x="2997200" y="5257800"/>
          <p14:tracePt t="37394" x="2965450" y="5205413"/>
          <p14:tracePt t="37411" x="2900363" y="5159375"/>
          <p14:tracePt t="37428" x="2820988" y="5127625"/>
          <p14:tracePt t="37444" x="2736850" y="5100638"/>
          <p14:tracePt t="37461" x="2671763" y="5100638"/>
          <p14:tracePt t="37478" x="2606675" y="5100638"/>
          <p14:tracePt t="37494" x="2566988" y="5100638"/>
          <p14:tracePt t="37512" x="2520950" y="5113338"/>
          <p14:tracePt t="37529" x="2489200" y="5140325"/>
          <p14:tracePt t="37545" x="2449513" y="5180013"/>
          <p14:tracePt t="37562" x="2370138" y="5270500"/>
          <p14:tracePt t="37579" x="2338388" y="5341938"/>
          <p14:tracePt t="37595" x="2305050" y="5414963"/>
          <p14:tracePt t="37612" x="2279650" y="5505450"/>
          <p14:tracePt t="37629" x="2273300" y="5591175"/>
          <p14:tracePt t="37645" x="2273300" y="5662613"/>
          <p14:tracePt t="37662" x="2292350" y="5721350"/>
          <p14:tracePt t="37679" x="2344738" y="5761038"/>
          <p14:tracePt t="37695" x="2422525" y="5792788"/>
          <p14:tracePt t="37712" x="2527300" y="5799138"/>
          <p14:tracePt t="37729" x="2659063" y="5799138"/>
          <p14:tracePt t="37745" x="2782888" y="5786438"/>
          <p14:tracePt t="37762" x="2946400" y="5761038"/>
          <p14:tracePt t="37779" x="2984500" y="5740400"/>
          <p14:tracePt t="37795" x="3005138" y="5721350"/>
          <p14:tracePt t="37812" x="3011488" y="5721350"/>
          <p14:tracePt t="39282" x="3011488" y="5715000"/>
          <p14:tracePt t="39290" x="3036888" y="5695950"/>
          <p14:tracePt t="39296" x="3049588" y="5675313"/>
          <p14:tracePt t="39311" x="3082925" y="5656263"/>
          <p14:tracePt t="39312" x="3148013" y="5584825"/>
          <p14:tracePt t="39328" x="3225800" y="5519738"/>
          <p14:tracePt t="39345" x="3317875" y="5402263"/>
          <p14:tracePt t="39361" x="3422650" y="5276850"/>
          <p14:tracePt t="39378" x="3586163" y="5010150"/>
          <p14:tracePt t="39395" x="3722688" y="4741863"/>
          <p14:tracePt t="39411" x="3860800" y="4441825"/>
          <p14:tracePt t="39428" x="3997325" y="4089400"/>
          <p14:tracePt t="39445" x="4089400" y="3768725"/>
          <p14:tracePt t="39461" x="4179888" y="3468688"/>
          <p14:tracePt t="39478" x="4192588" y="3240088"/>
          <p14:tracePt t="39495" x="4219575" y="2997200"/>
          <p14:tracePt t="39511" x="4219575" y="2801938"/>
          <p14:tracePt t="39528" x="4225925" y="2644775"/>
          <p14:tracePt t="39544" x="4225925" y="2540000"/>
          <p14:tracePt t="39561" x="4225925" y="2443163"/>
          <p14:tracePt t="39578" x="4225925" y="2338388"/>
          <p14:tracePt t="39595" x="4225925" y="2286000"/>
          <p14:tracePt t="39611" x="4225925" y="2252663"/>
          <p14:tracePt t="39628" x="4225925" y="2220913"/>
          <p14:tracePt t="42233" x="4219575" y="2220913"/>
          <p14:tracePt t="42265" x="4213225" y="2220913"/>
          <p14:tracePt t="42305" x="4206875" y="2220913"/>
          <p14:tracePt t="42313" x="4192588" y="2220913"/>
          <p14:tracePt t="42321" x="4173538" y="2220913"/>
          <p14:tracePt t="42329" x="4121150" y="2220913"/>
          <p14:tracePt t="42343" x="4056063" y="2220913"/>
          <p14:tracePt t="42359" x="3997325" y="2220913"/>
          <p14:tracePt t="42376" x="3919538" y="2220913"/>
          <p14:tracePt t="42392" x="3833813" y="2227263"/>
          <p14:tracePt t="42409" x="3703638" y="2227263"/>
          <p14:tracePt t="42426" x="3617913" y="2233613"/>
          <p14:tracePt t="42442" x="3527425" y="2233613"/>
          <p14:tracePt t="42459" x="3448050" y="2233613"/>
          <p14:tracePt t="42476" x="3395663" y="2233613"/>
          <p14:tracePt t="42492" x="3363913" y="2233613"/>
          <p14:tracePt t="42509" x="3330575" y="2233613"/>
          <p14:tracePt t="42526" x="3298825" y="2233613"/>
          <p14:tracePt t="42542" x="3284538" y="2233613"/>
          <p14:tracePt t="42559" x="3252788" y="2233613"/>
          <p14:tracePt t="42576" x="3233738" y="2233613"/>
          <p14:tracePt t="42592" x="3225800" y="2233613"/>
          <p14:tracePt t="42705" x="3233738" y="2233613"/>
          <p14:tracePt t="42721" x="3240088" y="2233613"/>
          <p14:tracePt t="42737" x="3246438" y="2233613"/>
          <p14:tracePt t="42745" x="3252788" y="2233613"/>
          <p14:tracePt t="42753" x="3265488" y="2233613"/>
          <p14:tracePt t="42760" x="3284538" y="2227263"/>
          <p14:tracePt t="42776" x="3311525" y="2220913"/>
          <p14:tracePt t="42921" x="3305175" y="2220913"/>
          <p14:tracePt t="42929" x="3298825" y="2220913"/>
          <p14:tracePt t="42937" x="3292475" y="2220913"/>
          <p14:tracePt t="42945" x="3278188" y="2220913"/>
          <p14:tracePt t="42959" x="3271838" y="2220913"/>
          <p14:tracePt t="43001" x="3265488" y="2220913"/>
          <p14:tracePt t="43017" x="3259138" y="2220913"/>
          <p14:tracePt t="43026" x="3252788" y="2220913"/>
          <p14:tracePt t="43026" x="3233738" y="2220913"/>
          <p14:tracePt t="43042" x="3200400" y="2220913"/>
          <p14:tracePt t="43059" x="3160713" y="2220913"/>
          <p14:tracePt t="43076" x="3122613" y="2220913"/>
          <p14:tracePt t="43092" x="3089275" y="2220913"/>
          <p14:tracePt t="43109" x="3049588" y="2220913"/>
          <p14:tracePt t="43125" x="3017838" y="2220913"/>
          <p14:tracePt t="43142" x="2990850" y="2227263"/>
          <p14:tracePt t="43159" x="2959100" y="2227263"/>
          <p14:tracePt t="43175" x="2925763" y="2227263"/>
          <p14:tracePt t="43192" x="2887663" y="2233613"/>
          <p14:tracePt t="43209" x="2841625" y="2227263"/>
          <p14:tracePt t="43225" x="2814638" y="2214563"/>
          <p14:tracePt t="43242" x="2782888" y="2201863"/>
          <p14:tracePt t="43259" x="2743200" y="2187575"/>
          <p14:tracePt t="43275" x="2697163" y="2162175"/>
          <p14:tracePt t="43292" x="2638425" y="2141538"/>
          <p14:tracePt t="43309" x="2579688" y="2122488"/>
          <p14:tracePt t="43325" x="2514600" y="2109788"/>
          <p14:tracePt t="43342" x="2443163" y="2082800"/>
          <p14:tracePt t="43359" x="2351088" y="2063750"/>
          <p14:tracePt t="43376" x="2273300" y="2057400"/>
          <p14:tracePt t="43392" x="2193925" y="2044700"/>
          <p14:tracePt t="43409" x="2076450" y="2044700"/>
          <p14:tracePt t="43425" x="2011363" y="2044700"/>
          <p14:tracePt t="43442" x="1958975" y="2044700"/>
          <p14:tracePt t="43459" x="1912938" y="2044700"/>
          <p14:tracePt t="43475" x="1868488" y="2044700"/>
          <p14:tracePt t="43492" x="1822450" y="2044700"/>
          <p14:tracePt t="43509" x="1763713" y="2044700"/>
          <p14:tracePt t="43525" x="1724025" y="2057400"/>
          <p14:tracePt t="43542" x="1671638" y="2063750"/>
          <p14:tracePt t="43559" x="1625600" y="2082800"/>
          <p14:tracePt t="43575" x="1587500" y="2103438"/>
          <p14:tracePt t="43592" x="1547813" y="2128838"/>
          <p14:tracePt t="43608" x="1501775" y="2181225"/>
          <p14:tracePt t="43625" x="1489075" y="2214563"/>
          <p14:tracePt t="43642" x="1489075" y="2239963"/>
          <p14:tracePt t="43659" x="1501775" y="2286000"/>
          <p14:tracePt t="43675" x="1541463" y="2325688"/>
          <p14:tracePt t="43692" x="1600200" y="2363788"/>
          <p14:tracePt t="43708" x="1698625" y="2403475"/>
          <p14:tracePt t="43725" x="1795463" y="2422525"/>
          <p14:tracePt t="43742" x="1893888" y="2449513"/>
          <p14:tracePt t="43759" x="1992313" y="2455863"/>
          <p14:tracePt t="43776" x="2109788" y="2455863"/>
          <p14:tracePt t="43792" x="2201863" y="2455863"/>
          <p14:tracePt t="43808" x="2378075" y="2455863"/>
          <p14:tracePt t="43825" x="2481263" y="2455863"/>
          <p14:tracePt t="43842" x="2606675" y="2455863"/>
          <p14:tracePt t="43859" x="2743200" y="2455863"/>
          <p14:tracePt t="43875" x="2854325" y="2455863"/>
          <p14:tracePt t="43892" x="2971800" y="2455863"/>
          <p14:tracePt t="43908" x="3082925" y="2443163"/>
          <p14:tracePt t="43925" x="3175000" y="2409825"/>
          <p14:tracePt t="43942" x="3225800" y="2390775"/>
          <p14:tracePt t="43958" x="3284538" y="2357438"/>
          <p14:tracePt t="43975" x="3336925" y="2332038"/>
          <p14:tracePt t="43992" x="3370263" y="2292350"/>
          <p14:tracePt t="44008" x="3389313" y="2252663"/>
          <p14:tracePt t="44025" x="3395663" y="2239963"/>
          <p14:tracePt t="44042" x="3403600" y="2220913"/>
          <p14:tracePt t="44058" x="3395663" y="2208213"/>
          <p14:tracePt t="44075" x="3395663" y="2187575"/>
          <p14:tracePt t="44092" x="3389313" y="2168525"/>
          <p14:tracePt t="44108" x="3363913" y="2135188"/>
          <p14:tracePt t="44125" x="3317875" y="2090738"/>
          <p14:tracePt t="44142" x="3265488" y="2063750"/>
          <p14:tracePt t="44158" x="3200400" y="2038350"/>
          <p14:tracePt t="44175" x="3116263" y="2011363"/>
          <p14:tracePt t="44192" x="3024188" y="1998663"/>
          <p14:tracePt t="44208" x="2946400" y="1985963"/>
          <p14:tracePt t="44208" x="2900363" y="1985963"/>
          <p14:tracePt t="44225" x="2801938" y="1985963"/>
          <p14:tracePt t="44242" x="2703513" y="1985963"/>
          <p14:tracePt t="44258" x="2619375" y="1985963"/>
          <p14:tracePt t="44275" x="2527300" y="1985963"/>
          <p14:tracePt t="44292" x="2443163" y="1985963"/>
          <p14:tracePt t="44308" x="2370138" y="1992313"/>
          <p14:tracePt t="44325" x="2319338" y="2011363"/>
          <p14:tracePt t="44342" x="2292350" y="2017713"/>
          <p14:tracePt t="44358" x="2266950" y="2032000"/>
          <p14:tracePt t="44375" x="2246313" y="2051050"/>
          <p14:tracePt t="44392" x="2233613" y="2076450"/>
          <p14:tracePt t="44408" x="2214563" y="2097088"/>
          <p14:tracePt t="44425" x="2208213" y="2128838"/>
          <p14:tracePt t="44442" x="2201863" y="2149475"/>
          <p14:tracePt t="44458" x="2201863" y="2174875"/>
          <p14:tracePt t="44475" x="2201863" y="2201863"/>
          <p14:tracePt t="44491" x="2233613" y="2227263"/>
          <p14:tracePt t="44508" x="2286000" y="2260600"/>
          <p14:tracePt t="44525" x="2351088" y="2298700"/>
          <p14:tracePt t="44542" x="2422525" y="2319338"/>
          <p14:tracePt t="44558" x="2481263" y="2344738"/>
          <p14:tracePt t="44575" x="2547938" y="2357438"/>
          <p14:tracePt t="44591" x="2598738" y="2363788"/>
          <p14:tracePt t="44608" x="2665413" y="2370138"/>
          <p14:tracePt t="44625" x="2743200" y="2378075"/>
          <p14:tracePt t="44642" x="2789238" y="2378075"/>
          <p14:tracePt t="44658" x="2835275" y="2378075"/>
          <p14:tracePt t="44675" x="2887663" y="2390775"/>
          <p14:tracePt t="44691" x="2913063" y="2390775"/>
          <p14:tracePt t="44708" x="2932113" y="2390775"/>
          <p14:tracePt t="44726" x="2938463" y="2390775"/>
          <p14:tracePt t="45153" x="2938463" y="2384425"/>
          <p14:tracePt t="45169" x="2932113" y="2378075"/>
          <p14:tracePt t="45177" x="2925763" y="2378075"/>
          <p14:tracePt t="45191" x="2913063" y="2363788"/>
          <p14:tracePt t="45192" x="2887663" y="2338388"/>
          <p14:tracePt t="45208" x="2820988" y="2292350"/>
          <p14:tracePt t="45225" x="2697163" y="2233613"/>
          <p14:tracePt t="45242" x="2598738" y="2201863"/>
          <p14:tracePt t="45258" x="2481263" y="2187575"/>
          <p14:tracePt t="45275" x="2351088" y="2181225"/>
          <p14:tracePt t="45291" x="2220913" y="2174875"/>
          <p14:tracePt t="45308" x="2109788" y="2162175"/>
          <p14:tracePt t="45324" x="1985963" y="2135188"/>
          <p14:tracePt t="45341" x="1874838" y="2128838"/>
          <p14:tracePt t="45358" x="1795463" y="2128838"/>
          <p14:tracePt t="45375" x="1757363" y="2128838"/>
          <p14:tracePt t="45391" x="1744663" y="2128838"/>
          <p14:tracePt t="45408" x="1736725" y="2128838"/>
          <p14:tracePt t="45537" x="1744663" y="2128838"/>
          <p14:tracePt t="45545" x="1751013" y="2128838"/>
          <p14:tracePt t="45553" x="1763713" y="2128838"/>
          <p14:tracePt t="45561" x="1789113" y="2122488"/>
          <p14:tracePt t="45574" x="1816100" y="2122488"/>
          <p14:tracePt t="45591" x="1847850" y="2122488"/>
          <p14:tracePt t="45608" x="1868488" y="2122488"/>
          <p14:tracePt t="45624" x="1920875" y="2122488"/>
          <p14:tracePt t="45641" x="1958975" y="2122488"/>
          <p14:tracePt t="45658" x="2011363" y="2122488"/>
          <p14:tracePt t="45674" x="2070100" y="2122488"/>
          <p14:tracePt t="45691" x="2162175" y="2122488"/>
          <p14:tracePt t="45708" x="2252663" y="2122488"/>
          <p14:tracePt t="45724" x="2357438" y="2122488"/>
          <p14:tracePt t="45741" x="2455863" y="2122488"/>
          <p14:tracePt t="45758" x="2554288" y="2122488"/>
          <p14:tracePt t="45775" x="2638425" y="2122488"/>
          <p14:tracePt t="45791" x="2703513" y="2122488"/>
          <p14:tracePt t="45808" x="2755900" y="2116138"/>
          <p14:tracePt t="45824" x="2835275" y="2116138"/>
          <p14:tracePt t="45841" x="2873375" y="2116138"/>
          <p14:tracePt t="45858" x="2938463" y="2116138"/>
          <p14:tracePt t="45874" x="2997200" y="2109788"/>
          <p14:tracePt t="45891" x="3043238" y="2109788"/>
          <p14:tracePt t="45909" x="3082925" y="2109788"/>
          <p14:tracePt t="45925" x="3116263" y="2109788"/>
          <p14:tracePt t="45942" x="3141663" y="2109788"/>
          <p14:tracePt t="45959" x="3167063" y="2103438"/>
          <p14:tracePt t="45975" x="3200400" y="2103438"/>
          <p14:tracePt t="45992" x="3225800" y="2103438"/>
          <p14:tracePt t="46009" x="3246438" y="2103438"/>
          <p14:tracePt t="46026" x="3265488" y="2103438"/>
          <p14:tracePt t="46026" x="3271838" y="2103438"/>
          <p14:tracePt t="46042" x="3278188" y="2103438"/>
          <p14:tracePt t="46059" x="3284538" y="2103438"/>
          <p14:tracePt t="46146" x="3278188" y="2103438"/>
          <p14:tracePt t="46154" x="3259138" y="2109788"/>
          <p14:tracePt t="46175" x="3252788" y="2116138"/>
          <p14:tracePt t="46175" x="3225800" y="2135188"/>
          <p14:tracePt t="46192" x="3160713" y="2181225"/>
          <p14:tracePt t="46208" x="3108325" y="2214563"/>
          <p14:tracePt t="46225" x="3005138" y="2246313"/>
          <p14:tracePt t="46242" x="2906713" y="2298700"/>
          <p14:tracePt t="46258" x="2841625" y="2332038"/>
          <p14:tracePt t="46275" x="2768600" y="2344738"/>
          <p14:tracePt t="46292" x="2736850" y="2357438"/>
          <p14:tracePt t="46309" x="2730500" y="2357438"/>
          <p14:tracePt t="46386" x="2736850" y="2357438"/>
          <p14:tracePt t="46391" x="2749550" y="2357438"/>
          <p14:tracePt t="46408" x="2768600" y="2363788"/>
          <p14:tracePt t="46409" x="2835275" y="2363788"/>
          <p14:tracePt t="46425" x="2971800" y="2370138"/>
          <p14:tracePt t="46442" x="3233738" y="2416175"/>
          <p14:tracePt t="46458" x="3416300" y="2436813"/>
          <p14:tracePt t="46475" x="3592513" y="2468563"/>
          <p14:tracePt t="46492" x="3690938" y="2481263"/>
          <p14:tracePt t="46508" x="3722688" y="2481263"/>
          <p14:tracePt t="46570" x="3709988" y="2489200"/>
          <p14:tracePt t="46578" x="3697288" y="2489200"/>
          <p14:tracePt t="46586" x="3670300" y="2489200"/>
          <p14:tracePt t="46592" x="3592513" y="2495550"/>
          <p14:tracePt t="46608" x="3487738" y="2514600"/>
          <p14:tracePt t="46625" x="3376613" y="2540000"/>
          <p14:tracePt t="46642" x="3200400" y="2598738"/>
          <p14:tracePt t="46658" x="3108325" y="2632075"/>
          <p14:tracePt t="46675" x="3055938" y="2671763"/>
          <p14:tracePt t="46692" x="3043238" y="2697163"/>
          <p14:tracePt t="46708" x="3043238" y="2717800"/>
          <p14:tracePt t="46725" x="3063875" y="2749550"/>
          <p14:tracePt t="46742" x="3122613" y="2795588"/>
          <p14:tracePt t="46758" x="3213100" y="2860675"/>
          <p14:tracePt t="46775" x="3324225" y="2919413"/>
          <p14:tracePt t="46792" x="3454400" y="2990850"/>
          <p14:tracePt t="46808" x="3565525" y="3070225"/>
          <p14:tracePt t="46825" x="3644900" y="3148013"/>
          <p14:tracePt t="46842" x="3716338" y="3225800"/>
          <p14:tracePt t="46858" x="3716338" y="3259138"/>
          <p14:tracePt t="46875" x="3709988" y="3278188"/>
          <p14:tracePt t="46892" x="3683000" y="3311525"/>
          <p14:tracePt t="46908" x="3624263" y="3336925"/>
          <p14:tracePt t="46925" x="3552825" y="3382963"/>
          <p14:tracePt t="46942" x="3475038" y="3422650"/>
          <p14:tracePt t="46958" x="3409950" y="3481388"/>
          <p14:tracePt t="46975" x="3357563" y="3527425"/>
          <p14:tracePt t="46992" x="3324225" y="3565525"/>
          <p14:tracePt t="47008" x="3324225" y="3598863"/>
          <p14:tracePt t="47025" x="3336925" y="3617913"/>
          <p14:tracePt t="47041" x="3448050" y="3676650"/>
          <p14:tracePt t="47058" x="3579813" y="3709988"/>
          <p14:tracePt t="47075" x="3749675" y="3749675"/>
          <p14:tracePt t="47092" x="3892550" y="3802063"/>
          <p14:tracePt t="47108" x="4010025" y="3879850"/>
          <p14:tracePt t="47125" x="4089400" y="3938588"/>
          <p14:tracePt t="47141" x="4140200" y="3963988"/>
          <p14:tracePt t="47158" x="4160838" y="3990975"/>
          <p14:tracePt t="47175" x="4160838" y="4003675"/>
          <p14:tracePt t="48009" x="4160838" y="3997325"/>
          <p14:tracePt t="48017" x="4160838" y="3990975"/>
          <p14:tracePt t="48041" x="4160838" y="3984625"/>
          <p14:tracePt t="48057" x="4167188" y="3978275"/>
          <p14:tracePt t="48073" x="4167188" y="3970338"/>
          <p14:tracePt t="48089" x="4167188" y="3963988"/>
          <p14:tracePt t="48113" x="4173538" y="3957638"/>
          <p14:tracePt t="48137" x="4179888" y="3951288"/>
          <p14:tracePt t="48153" x="4179888" y="3938588"/>
          <p14:tracePt t="48164" x="4179888" y="3932238"/>
          <p14:tracePt t="48169" x="4179888" y="3925888"/>
          <p14:tracePt t="48173" x="4186238" y="3898900"/>
          <p14:tracePt t="48190" x="4192588" y="3867150"/>
          <p14:tracePt t="48208" x="4192588" y="3821113"/>
          <p14:tracePt t="48224" x="4192588" y="3749675"/>
          <p14:tracePt t="48241" x="4173538" y="3683000"/>
          <p14:tracePt t="48258" x="4075113" y="3533775"/>
          <p14:tracePt t="48274" x="3970338" y="3416300"/>
          <p14:tracePt t="48291" x="3840163" y="3311525"/>
          <p14:tracePt t="48308" x="3697288" y="3187700"/>
          <p14:tracePt t="48324" x="3487738" y="3055938"/>
          <p14:tracePt t="48341" x="3252788" y="2952750"/>
          <p14:tracePt t="48358" x="3024188" y="2854325"/>
          <p14:tracePt t="48374" x="2789238" y="2776538"/>
          <p14:tracePt t="48391" x="2598738" y="2730500"/>
          <p14:tracePt t="48408" x="2430463" y="2697163"/>
          <p14:tracePt t="48424" x="2273300" y="2678113"/>
          <p14:tracePt t="48441" x="2116138" y="2651125"/>
          <p14:tracePt t="48458" x="1893888" y="2632075"/>
          <p14:tracePt t="48474" x="1757363" y="2632075"/>
          <p14:tracePt t="48491" x="1652588" y="2632075"/>
          <p14:tracePt t="48508" x="1547813" y="2632075"/>
          <p14:tracePt t="48524" x="1455738" y="2632075"/>
          <p14:tracePt t="48541" x="1377950" y="2632075"/>
          <p14:tracePt t="48558" x="1300163" y="2632075"/>
          <p14:tracePt t="48574" x="1254125" y="2632075"/>
          <p14:tracePt t="48591" x="1227138" y="2644775"/>
          <p14:tracePt t="48682" x="1214438" y="2644775"/>
          <p14:tracePt t="48690" x="1208088" y="2638425"/>
          <p14:tracePt t="48698" x="1189038" y="2625725"/>
          <p14:tracePt t="48701" x="1176338" y="2625725"/>
          <p14:tracePt t="48707" x="1162050" y="2625725"/>
          <p14:tracePt t="48724" x="1149350" y="2625725"/>
          <p14:tracePt t="48786" x="1149350" y="2619375"/>
          <p14:tracePt t="48842" x="1149350" y="2613025"/>
          <p14:tracePt t="48850" x="1155700" y="2613025"/>
          <p14:tracePt t="48858" x="1168400" y="2598738"/>
          <p14:tracePt t="48866" x="1182688" y="2592388"/>
          <p14:tracePt t="48874" x="1201738" y="2579688"/>
          <p14:tracePt t="48891" x="1220788" y="2560638"/>
          <p14:tracePt t="48908" x="1235075" y="2540000"/>
          <p14:tracePt t="48924" x="1241425" y="2527300"/>
          <p14:tracePt t="48941" x="1247775" y="2508250"/>
          <p14:tracePt t="48958" x="1241425" y="2489200"/>
          <p14:tracePt t="48974" x="1227138" y="2474913"/>
          <p14:tracePt t="48991" x="1201738" y="2462213"/>
          <p14:tracePt t="49008" x="1162050" y="2449513"/>
          <p14:tracePt t="49024" x="1123950" y="2436813"/>
          <p14:tracePt t="49041" x="1077913" y="2422525"/>
          <p14:tracePt t="49057" x="1012825" y="2397125"/>
          <p14:tracePt t="49074" x="973138" y="2390775"/>
          <p14:tracePt t="49091" x="960438" y="2378075"/>
          <p14:tracePt t="49107" x="933450" y="2363788"/>
          <p14:tracePt t="49124" x="920750" y="2363788"/>
          <p14:tracePt t="49141" x="901700" y="2357438"/>
          <p14:tracePt t="49157" x="889000" y="2351088"/>
          <p14:tracePt t="49174" x="868363" y="2344738"/>
          <p14:tracePt t="49191" x="836613" y="2332038"/>
          <p14:tracePt t="49207" x="796925" y="2319338"/>
          <p14:tracePt t="49224" x="763588" y="2311400"/>
          <p14:tracePt t="49241" x="738188" y="2311400"/>
          <p14:tracePt t="49257" x="704850" y="2311400"/>
          <p14:tracePt t="49274" x="685800" y="2311400"/>
          <p14:tracePt t="49291" x="673100" y="2311400"/>
          <p14:tracePt t="49307" x="652463" y="2319338"/>
          <p14:tracePt t="49324" x="633413" y="2338388"/>
          <p14:tracePt t="49341" x="608013" y="2357438"/>
          <p14:tracePt t="49357" x="581025" y="2370138"/>
          <p14:tracePt t="49374" x="568325" y="2370138"/>
          <p14:tracePt t="49391" x="555625" y="2384425"/>
          <p14:tracePt t="49407" x="549275" y="2390775"/>
          <p14:tracePt t="49424" x="541338" y="2403475"/>
          <p14:tracePt t="49441" x="534988" y="2416175"/>
          <p14:tracePt t="49458" x="528638" y="2422525"/>
          <p14:tracePt t="49474" x="522288" y="2436813"/>
          <p14:tracePt t="49490" x="522288" y="2443163"/>
          <p14:tracePt t="49507" x="522288" y="2449513"/>
          <p14:tracePt t="49524" x="522288" y="2462213"/>
          <p14:tracePt t="49541" x="522288" y="2474913"/>
          <p14:tracePt t="49557" x="522288" y="2489200"/>
          <p14:tracePt t="49574" x="528638" y="2501900"/>
          <p14:tracePt t="49591" x="534988" y="2508250"/>
          <p14:tracePt t="49607" x="549275" y="2527300"/>
          <p14:tracePt t="49624" x="561975" y="2533650"/>
          <p14:tracePt t="49641" x="593725" y="2554288"/>
          <p14:tracePt t="49657" x="633413" y="2573338"/>
          <p14:tracePt t="49674" x="666750" y="2579688"/>
          <p14:tracePt t="49690" x="704850" y="2592388"/>
          <p14:tracePt t="49707" x="763588" y="2598738"/>
          <p14:tracePt t="49724" x="830263" y="2619375"/>
          <p14:tracePt t="49741" x="895350" y="2619375"/>
          <p14:tracePt t="49757" x="939800" y="2619375"/>
          <p14:tracePt t="49774" x="954088" y="2619375"/>
          <p14:tracePt t="50186" x="960438" y="2613025"/>
          <p14:tracePt t="50194" x="973138" y="2613025"/>
          <p14:tracePt t="50202" x="985838" y="2606675"/>
          <p14:tracePt t="50210" x="992188" y="2606675"/>
          <p14:tracePt t="50218" x="1012825" y="2592388"/>
          <p14:tracePt t="50224" x="1038225" y="2573338"/>
          <p14:tracePt t="50240" x="1065213" y="2547938"/>
          <p14:tracePt t="50257" x="1090613" y="2533650"/>
          <p14:tracePt t="50274" x="1096963" y="2520950"/>
          <p14:tracePt t="50290" x="1109663" y="2514600"/>
          <p14:tracePt t="50307" x="1123950" y="2508250"/>
          <p14:tracePt t="50324" x="1136650" y="2495550"/>
          <p14:tracePt t="50340" x="1155700" y="2495550"/>
          <p14:tracePt t="50357" x="1168400" y="2495550"/>
          <p14:tracePt t="50373" x="1208088" y="2495550"/>
          <p14:tracePt t="50390" x="1254125" y="2495550"/>
          <p14:tracePt t="50407" x="1306513" y="2489200"/>
          <p14:tracePt t="50424" x="1371600" y="2481263"/>
          <p14:tracePt t="50440" x="1436688" y="2462213"/>
          <p14:tracePt t="50457" x="1501775" y="2436813"/>
          <p14:tracePt t="50474" x="1606550" y="2409825"/>
          <p14:tracePt t="50490" x="1652588" y="2384425"/>
          <p14:tracePt t="50507" x="1704975" y="2357438"/>
          <p14:tracePt t="50524" x="1744663" y="2332038"/>
          <p14:tracePt t="50540" x="1776413" y="2305050"/>
          <p14:tracePt t="50557" x="1803400" y="2279650"/>
          <p14:tracePt t="50573" x="1822450" y="2260600"/>
          <p14:tracePt t="50590" x="1841500" y="2239963"/>
          <p14:tracePt t="50607" x="1862138" y="2227263"/>
          <p14:tracePt t="50624" x="1881188" y="2214563"/>
          <p14:tracePt t="50640" x="1893888" y="2193925"/>
          <p14:tracePt t="50657" x="1912938" y="2174875"/>
          <p14:tracePt t="50673" x="1952625" y="2141538"/>
          <p14:tracePt t="50690" x="1965325" y="2122488"/>
          <p14:tracePt t="50707" x="1979613" y="2103438"/>
          <p14:tracePt t="50723" x="1992313" y="2082800"/>
          <p14:tracePt t="50740" x="2005013" y="2063750"/>
          <p14:tracePt t="50757" x="2005013" y="2051050"/>
          <p14:tracePt t="50774" x="2011363" y="2044700"/>
          <p14:tracePt t="51098" x="2005013" y="2051050"/>
          <p14:tracePt t="51106" x="1998663" y="2051050"/>
          <p14:tracePt t="51110" x="1973263" y="2070100"/>
          <p14:tracePt t="51124" x="1939925" y="2097088"/>
          <p14:tracePt t="51140" x="1906588" y="2122488"/>
          <p14:tracePt t="51157" x="1893888" y="2149475"/>
          <p14:tracePt t="51173" x="1862138" y="2162175"/>
          <p14:tracePt t="51190" x="1854200" y="2174875"/>
          <p14:tracePt t="51207" x="1854200" y="2187575"/>
          <p14:tracePt t="51290" x="1862138" y="2181225"/>
          <p14:tracePt t="51302" x="1868488" y="2174875"/>
          <p14:tracePt t="51306" x="1874838" y="2168525"/>
          <p14:tracePt t="51323" x="1906588" y="2135188"/>
          <p14:tracePt t="51324" x="1939925" y="2097088"/>
          <p14:tracePt t="51340" x="1965325" y="2076450"/>
          <p14:tracePt t="51357" x="1985963" y="2051050"/>
          <p14:tracePt t="51373" x="1998663" y="2044700"/>
          <p14:tracePt t="51390" x="1998663" y="2038350"/>
          <p14:tracePt t="51458" x="1998663" y="2044700"/>
          <p14:tracePt t="51469" x="1992313" y="2057400"/>
          <p14:tracePt t="51474" x="1992313" y="2076450"/>
          <p14:tracePt t="51474" x="1985963" y="2109788"/>
          <p14:tracePt t="51490" x="1973263" y="2149475"/>
          <p14:tracePt t="51507" x="1973263" y="2174875"/>
          <p14:tracePt t="51523" x="1973263" y="2181225"/>
          <p14:tracePt t="51610" x="1973263" y="2174875"/>
          <p14:tracePt t="51626" x="1979613" y="2174875"/>
          <p14:tracePt t="51642" x="1979613" y="2168525"/>
          <p14:tracePt t="51666" x="1979613" y="2162175"/>
          <p14:tracePt t="53101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2.37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8818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is the effect of the assignment</a:t>
            </a:r>
          </a:p>
          <a:p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greeting2 = greeting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342528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Now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greeting2</a:t>
            </a:r>
            <a:r>
              <a:rPr lang="en-US" dirty="0" smtClean="0"/>
              <a:t> both refer to the same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object.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2"/>
    </mc:Choice>
    <mc:Fallback xmlns="">
      <p:transition spd="slow" advTm="3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2.38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64" y="958814"/>
            <a:ext cx="8677836" cy="881877"/>
          </a:xfrm>
        </p:spPr>
        <p:txBody>
          <a:bodyPr/>
          <a:lstStyle/>
          <a:p>
            <a:r>
              <a:rPr lang="en-US" dirty="0" smtClean="0"/>
              <a:t>	After calling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greeting2.toUpperCase()</a:t>
            </a:r>
            <a:r>
              <a:rPr lang="en-US" dirty="0" smtClean="0"/>
              <a:t>, what are the contents of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greeting2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328771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Both variables still refer to the same string, and the string has not been modified. Recall that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toUpperCase</a:t>
            </a:r>
            <a:r>
              <a:rPr lang="en-US" dirty="0" smtClean="0"/>
              <a:t> method constructs a new string that contains uppercase characters, leaving the original </a:t>
            </a:r>
            <a:r>
              <a:rPr lang="en-US" dirty="0" smtClean="0"/>
              <a:t>String </a:t>
            </a:r>
            <a:r>
              <a:rPr lang="en-US" dirty="0" smtClean="0"/>
              <a:t>unchanged</a:t>
            </a:r>
            <a:r>
              <a:rPr lang="en-US" dirty="0" smtClean="0"/>
              <a:t>. So both of </a:t>
            </a:r>
            <a:r>
              <a:rPr lang="en-US" smtClean="0"/>
              <a:t>the Strings </a:t>
            </a:r>
            <a:r>
              <a:rPr lang="en-US" dirty="0" smtClean="0"/>
              <a:t>remain unchanged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</TotalTime>
  <Words>398</Words>
  <Application>Microsoft Office PowerPoint</Application>
  <PresentationFormat>On-screen Show (4:3)</PresentationFormat>
  <Paragraphs>53</Paragraphs>
  <Slides>9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Title Page</vt:lpstr>
      <vt:lpstr>Office Theme</vt:lpstr>
      <vt:lpstr>2_Office Theme</vt:lpstr>
      <vt:lpstr>1_Office Theme</vt:lpstr>
      <vt:lpstr>3_Office Theme</vt:lpstr>
      <vt:lpstr>Implementing a Test Program</vt:lpstr>
      <vt:lpstr>Implementing a Test Program</vt:lpstr>
      <vt:lpstr>Object References</vt:lpstr>
      <vt:lpstr>Object References</vt:lpstr>
      <vt:lpstr>Numbers</vt:lpstr>
      <vt:lpstr>Copying Numbers</vt:lpstr>
      <vt:lpstr>Copying Object References</vt:lpstr>
      <vt:lpstr>Self Check 2.37</vt:lpstr>
      <vt:lpstr>Self Check 2.38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256</cp:revision>
  <dcterms:created xsi:type="dcterms:W3CDTF">2013-06-10T22:20:46Z</dcterms:created>
  <dcterms:modified xsi:type="dcterms:W3CDTF">2016-01-27T17:41:20Z</dcterms:modified>
</cp:coreProperties>
</file>